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471" r:id="rId3"/>
    <p:sldId id="539" r:id="rId4"/>
    <p:sldId id="538" r:id="rId5"/>
    <p:sldId id="472" r:id="rId6"/>
    <p:sldId id="604" r:id="rId7"/>
    <p:sldId id="605" r:id="rId8"/>
    <p:sldId id="606" r:id="rId9"/>
    <p:sldId id="590" r:id="rId10"/>
    <p:sldId id="607" r:id="rId11"/>
    <p:sldId id="608" r:id="rId12"/>
    <p:sldId id="610" r:id="rId13"/>
    <p:sldId id="612" r:id="rId14"/>
    <p:sldId id="611" r:id="rId15"/>
    <p:sldId id="613" r:id="rId16"/>
    <p:sldId id="614" r:id="rId17"/>
    <p:sldId id="615" r:id="rId18"/>
    <p:sldId id="618" r:id="rId19"/>
    <p:sldId id="617" r:id="rId20"/>
    <p:sldId id="619" r:id="rId21"/>
    <p:sldId id="616" r:id="rId22"/>
    <p:sldId id="620" r:id="rId23"/>
    <p:sldId id="622" r:id="rId24"/>
    <p:sldId id="623" r:id="rId25"/>
    <p:sldId id="624" r:id="rId26"/>
    <p:sldId id="625" r:id="rId27"/>
    <p:sldId id="626" r:id="rId28"/>
    <p:sldId id="627" r:id="rId29"/>
    <p:sldId id="629" r:id="rId30"/>
    <p:sldId id="630" r:id="rId31"/>
    <p:sldId id="631" r:id="rId32"/>
    <p:sldId id="632" r:id="rId33"/>
    <p:sldId id="633" r:id="rId34"/>
    <p:sldId id="634" r:id="rId35"/>
    <p:sldId id="635" r:id="rId36"/>
    <p:sldId id="603" r:id="rId37"/>
    <p:sldId id="638" r:id="rId38"/>
    <p:sldId id="639" r:id="rId39"/>
    <p:sldId id="640" r:id="rId40"/>
    <p:sldId id="641" r:id="rId41"/>
    <p:sldId id="642" r:id="rId42"/>
    <p:sldId id="643" r:id="rId43"/>
    <p:sldId id="644" r:id="rId44"/>
    <p:sldId id="645" r:id="rId45"/>
    <p:sldId id="646" r:id="rId46"/>
    <p:sldId id="647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5" r:id="rId55"/>
    <p:sldId id="656" r:id="rId56"/>
    <p:sldId id="657" r:id="rId57"/>
    <p:sldId id="658" r:id="rId58"/>
    <p:sldId id="659" r:id="rId59"/>
    <p:sldId id="660" r:id="rId60"/>
    <p:sldId id="661" r:id="rId61"/>
    <p:sldId id="662" r:id="rId62"/>
    <p:sldId id="663" r:id="rId63"/>
    <p:sldId id="664" r:id="rId64"/>
    <p:sldId id="665" r:id="rId65"/>
    <p:sldId id="667" r:id="rId66"/>
    <p:sldId id="668" r:id="rId67"/>
    <p:sldId id="669" r:id="rId68"/>
    <p:sldId id="670" r:id="rId69"/>
    <p:sldId id="671" r:id="rId70"/>
    <p:sldId id="672" r:id="rId71"/>
    <p:sldId id="673" r:id="rId72"/>
    <p:sldId id="674" r:id="rId73"/>
    <p:sldId id="675" r:id="rId74"/>
    <p:sldId id="676" r:id="rId75"/>
    <p:sldId id="677" r:id="rId76"/>
    <p:sldId id="678" r:id="rId77"/>
    <p:sldId id="679" r:id="rId78"/>
    <p:sldId id="680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688" r:id="rId87"/>
    <p:sldId id="689" r:id="rId88"/>
    <p:sldId id="690" r:id="rId89"/>
    <p:sldId id="691" r:id="rId90"/>
    <p:sldId id="692" r:id="rId91"/>
    <p:sldId id="693" r:id="rId92"/>
    <p:sldId id="694" r:id="rId93"/>
    <p:sldId id="695" r:id="rId94"/>
    <p:sldId id="696" r:id="rId95"/>
    <p:sldId id="697" r:id="rId96"/>
    <p:sldId id="698" r:id="rId97"/>
    <p:sldId id="699" r:id="rId98"/>
    <p:sldId id="700" r:id="rId99"/>
    <p:sldId id="701" r:id="rId100"/>
    <p:sldId id="702" r:id="rId101"/>
    <p:sldId id="703" r:id="rId102"/>
    <p:sldId id="704" r:id="rId103"/>
    <p:sldId id="385" r:id="rId10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피그마 소개" id="{D80F80EA-2F81-44C7-9D41-E11C916EABF7}">
          <p14:sldIdLst>
            <p14:sldId id="538"/>
            <p14:sldId id="472"/>
            <p14:sldId id="604"/>
            <p14:sldId id="605"/>
            <p14:sldId id="606"/>
          </p14:sldIdLst>
        </p14:section>
        <p14:section name="Section 02. 스타일과 토큰" id="{7E3E16C3-EA58-458E-98CF-7172C570DB64}">
          <p14:sldIdLst>
            <p14:sldId id="590"/>
            <p14:sldId id="607"/>
            <p14:sldId id="608"/>
            <p14:sldId id="610"/>
            <p14:sldId id="612"/>
            <p14:sldId id="611"/>
            <p14:sldId id="613"/>
            <p14:sldId id="614"/>
            <p14:sldId id="615"/>
            <p14:sldId id="618"/>
            <p14:sldId id="617"/>
            <p14:sldId id="619"/>
            <p14:sldId id="616"/>
            <p14:sldId id="620"/>
            <p14:sldId id="622"/>
            <p14:sldId id="623"/>
            <p14:sldId id="624"/>
            <p14:sldId id="625"/>
            <p14:sldId id="626"/>
            <p14:sldId id="627"/>
            <p14:sldId id="629"/>
            <p14:sldId id="630"/>
            <p14:sldId id="631"/>
            <p14:sldId id="632"/>
            <p14:sldId id="633"/>
            <p14:sldId id="634"/>
            <p14:sldId id="635"/>
          </p14:sldIdLst>
        </p14:section>
        <p14:section name="Section 03. 컨스트레인트" id="{34E007FB-C519-4CC6-8F80-C4F40E588DA0}">
          <p14:sldIdLst>
            <p14:sldId id="603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Section 04. 오토레이아웃" id="{4DF4B634-3AD3-4836-8787-32F3AE3DE84F}">
          <p14:sldIdLst>
            <p14:sldId id="660"/>
            <p14:sldId id="661"/>
            <p14:sldId id="662"/>
            <p14:sldId id="663"/>
            <p14:sldId id="664"/>
            <p14:sldId id="665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EA7"/>
    <a:srgbClr val="EF856D"/>
    <a:srgbClr val="D7CBC6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5" autoAdjust="0"/>
    <p:restoredTop sz="96344" autoAdjust="0"/>
  </p:normalViewPr>
  <p:slideViewPr>
    <p:cSldViewPr>
      <p:cViewPr>
        <p:scale>
          <a:sx n="90" d="100"/>
          <a:sy n="90" d="100"/>
        </p:scale>
        <p:origin x="66" y="46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6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1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103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03. </a:t>
            </a:r>
            <a:r>
              <a:rPr lang="ko-KR" altLang="en-US" sz="3200" b="1" dirty="0">
                <a:solidFill>
                  <a:schemeClr val="bg1"/>
                </a:solidFill>
              </a:rPr>
              <a:t>스타일과 레이아웃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/>
              <a:t>스타일의 이해</a:t>
            </a:r>
            <a:endParaRPr lang="en-US" altLang="ko-KR" b="0" dirty="0"/>
          </a:p>
          <a:p>
            <a:pPr lvl="2"/>
            <a:r>
              <a:rPr lang="ko-KR" altLang="en-US" b="1" dirty="0"/>
              <a:t>스타일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상에서 색상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이펙트</a:t>
            </a:r>
            <a:r>
              <a:rPr lang="en-US" altLang="ko-KR" dirty="0"/>
              <a:t>, </a:t>
            </a:r>
            <a:r>
              <a:rPr lang="ko-KR" altLang="en-US" dirty="0"/>
              <a:t>그리드의 네 가지 스타일 요소를 지정하여 등록한 뒤 반복적으로 사용하는 요소를 말함 </a:t>
            </a:r>
            <a:endParaRPr lang="en-US" altLang="ko-KR" dirty="0"/>
          </a:p>
          <a:p>
            <a:pPr lvl="2"/>
            <a:r>
              <a:rPr lang="ko-KR" altLang="en-US" dirty="0"/>
              <a:t>등록한 스타일은 다른 작업에서 사용 가능 </a:t>
            </a:r>
            <a:endParaRPr lang="en-US" altLang="ko-KR" dirty="0"/>
          </a:p>
          <a:p>
            <a:pPr lvl="2"/>
            <a:r>
              <a:rPr lang="ko-KR" altLang="en-US" dirty="0"/>
              <a:t>지정한 스타일만 수정하면 요소도 한번에 변경됨</a:t>
            </a:r>
            <a:endParaRPr lang="en-US" altLang="ko-KR" dirty="0"/>
          </a:p>
          <a:p>
            <a:pPr lvl="2"/>
            <a:r>
              <a:rPr lang="ko-KR" altLang="en-US" dirty="0"/>
              <a:t>일관성 있는 디자인 작업을 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3DB199-6740-8093-FC9F-9356E781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12776"/>
            <a:ext cx="2957771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17D7-3A41-361D-936C-5F0D0003D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91589-8114-2D61-2DB0-BC9FC00C8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아이콘 사이로 마우스를 가져가 분홍색 라인이 생겼을 때 드래그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F2C40-7C25-1AB4-AC28-69469F45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73328-BF5D-A8FB-B6EA-70605665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6"/>
            <a:ext cx="677366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07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9A8EF-8A6D-70BF-663D-EF87FA9BF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72B03E-2733-C213-49E1-54355F07A1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간격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4’ </a:t>
            </a:r>
            <a:r>
              <a:rPr lang="ko-KR" altLang="en-US" dirty="0"/>
              <a:t>내부를 더블클릭 → 아이콘을 개별적으로 선택 → 다른 아이콘이 있는 위치로 드래그</a:t>
            </a:r>
            <a:endParaRPr lang="en-US" altLang="ko-KR" dirty="0"/>
          </a:p>
          <a:p>
            <a:pPr lvl="2"/>
            <a:r>
              <a:rPr lang="ko-KR" altLang="en-US" dirty="0"/>
              <a:t>마우스에서 손을 떼면 → 아이콘의 위치가 변경됨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4CD72-3DB6-F439-D7A5-31975868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0B55F8-58CE-7997-E9D1-23FFF780A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82"/>
          <a:stretch/>
        </p:blipFill>
        <p:spPr>
          <a:xfrm>
            <a:off x="971600" y="3897052"/>
            <a:ext cx="7351674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124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BF33-E3EC-C34F-2133-D6CCD2368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37110D-3355-C1F0-9495-8FAEB5F044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아이콘 방향 변경하기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96F04-99A3-32B3-FE51-F14D38D0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48C176-736F-B804-E72C-5ACD9E7B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1857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4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 err="1"/>
              <a:t>에디트</a:t>
            </a:r>
            <a:r>
              <a:rPr lang="ko-KR" altLang="en-US" b="1" dirty="0"/>
              <a:t> 모드로 전환하기 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→ 우측 상단의 </a:t>
            </a:r>
            <a:r>
              <a:rPr lang="en-US" altLang="ko-KR" dirty="0"/>
              <a:t>[Design file]</a:t>
            </a:r>
            <a:r>
              <a:rPr lang="ko-KR" altLang="en-US" dirty="0"/>
              <a:t>을 눌러 </a:t>
            </a:r>
            <a:r>
              <a:rPr lang="ko-KR" altLang="en-US" dirty="0" err="1"/>
              <a:t>피그마</a:t>
            </a:r>
            <a:r>
              <a:rPr lang="ko-KR" altLang="en-US" dirty="0"/>
              <a:t> </a:t>
            </a:r>
            <a:r>
              <a:rPr lang="ko-KR" altLang="en-US" dirty="0" err="1"/>
              <a:t>에디트</a:t>
            </a:r>
            <a:r>
              <a:rPr lang="ko-KR" altLang="en-US" dirty="0"/>
              <a:t> 모드로 전환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72E152-ECAA-B0CF-1D02-68639192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356992"/>
            <a:ext cx="4896544" cy="15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원하는 사이즈를 클릭하여 새 프레임을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303D3-583F-D740-C09E-37E4D2EA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44" y="2780928"/>
            <a:ext cx="220478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A77B04-E86C-8D99-D217-DEFF3570C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688632" cy="36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기본 색상은 ‘</a:t>
            </a:r>
            <a:r>
              <a:rPr lang="en-US" altLang="ko-KR" dirty="0"/>
              <a:t>#D9D9D9’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9"/>
            <a:ext cx="201935" cy="2160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9A3FCC-79A5-11C0-FA85-33798E76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8626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스타일 추가하기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창의    를 클릭하면 </a:t>
            </a:r>
            <a:r>
              <a:rPr lang="en-US" altLang="ko-KR" dirty="0"/>
              <a:t>[Style] </a:t>
            </a:r>
            <a:r>
              <a:rPr lang="ko-KR" altLang="en-US" dirty="0"/>
              <a:t>창 생성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의 기본 색상 이름을 ‘</a:t>
            </a:r>
            <a:r>
              <a:rPr lang="en-US" altLang="ko-KR" dirty="0"/>
              <a:t>Gray’</a:t>
            </a:r>
            <a:r>
              <a:rPr lang="ko-KR" altLang="en-US" dirty="0"/>
              <a:t>로 변경한 뒤 하단의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37CF00-2AF5-3B75-55AD-CC2BA627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80928"/>
            <a:ext cx="216024" cy="216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72DB40-F967-6FAC-F3A9-7CFE6958B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645024"/>
            <a:ext cx="560576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1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 </a:t>
            </a:r>
            <a:endParaRPr lang="en-US" altLang="ko-KR" b="1" dirty="0"/>
          </a:p>
          <a:p>
            <a:pPr lvl="2"/>
            <a:r>
              <a:rPr lang="ko-KR" altLang="en-US" dirty="0"/>
              <a:t>프레임의 빈 곳을 클릭 → </a:t>
            </a:r>
            <a:r>
              <a:rPr lang="en-US" altLang="ko-KR" dirty="0"/>
              <a:t>[Local styles] </a:t>
            </a:r>
            <a:r>
              <a:rPr lang="ko-KR" altLang="en-US" dirty="0"/>
              <a:t>메뉴가 생성</a:t>
            </a:r>
            <a:endParaRPr lang="en-US" altLang="ko-KR" dirty="0"/>
          </a:p>
          <a:p>
            <a:pPr lvl="2"/>
            <a:r>
              <a:rPr lang="en-US" altLang="ko-KR" dirty="0"/>
              <a:t>‘Color styles’</a:t>
            </a:r>
            <a:r>
              <a:rPr lang="ko-KR" altLang="en-US" dirty="0"/>
              <a:t>에 ‘</a:t>
            </a:r>
            <a:r>
              <a:rPr lang="en-US" altLang="ko-KR" dirty="0"/>
              <a:t>Gray’ </a:t>
            </a:r>
            <a:r>
              <a:rPr lang="ko-KR" altLang="en-US" dirty="0"/>
              <a:t>색상이 등록되었음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C0FBF-04C5-E530-0B10-B55ED1BC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422278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속성 확인하기</a:t>
            </a:r>
            <a:endParaRPr lang="en-US" altLang="ko-KR" b="1" dirty="0"/>
          </a:p>
          <a:p>
            <a:pPr lvl="2"/>
            <a:r>
              <a:rPr lang="ko-KR" altLang="en-US" dirty="0"/>
              <a:t>선택 툴</a:t>
            </a:r>
            <a:r>
              <a:rPr lang="en-US" altLang="ko-KR" dirty="0"/>
              <a:t>(     )</a:t>
            </a:r>
            <a:r>
              <a:rPr lang="ko-KR" altLang="en-US" dirty="0"/>
              <a:t>로 프레임 내부의 사각형을 선택 → </a:t>
            </a:r>
            <a:r>
              <a:rPr lang="en-US" altLang="ko-KR" dirty="0"/>
              <a:t>[Alt]</a:t>
            </a:r>
            <a:r>
              <a:rPr lang="ko-KR" altLang="en-US" dirty="0"/>
              <a:t>를 누른 채 드래그 </a:t>
            </a:r>
          </a:p>
          <a:p>
            <a:pPr lvl="2"/>
            <a:r>
              <a:rPr lang="ko-KR" altLang="en-US" dirty="0"/>
              <a:t>복제한 사각형에 스타일로 등록한 ‘</a:t>
            </a:r>
            <a:r>
              <a:rPr lang="en-US" altLang="ko-KR" dirty="0"/>
              <a:t>Gray’ </a:t>
            </a:r>
            <a:r>
              <a:rPr lang="ko-KR" altLang="en-US" dirty="0"/>
              <a:t>속성이 그대로 따라옴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C9E5-A334-8234-B087-B181A994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725864"/>
            <a:ext cx="288032" cy="271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C0D0D8-EF0C-E506-0A4A-802B1887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20480" cy="29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7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   )</a:t>
            </a:r>
            <a:r>
              <a:rPr lang="ko-KR" altLang="en-US" dirty="0"/>
              <a:t>을 클릭 후 드래그 → 스타일로 등록된 ‘</a:t>
            </a:r>
            <a:r>
              <a:rPr lang="en-US" altLang="ko-KR" dirty="0"/>
              <a:t>Gray’</a:t>
            </a:r>
            <a:r>
              <a:rPr lang="ko-KR" altLang="en-US" dirty="0"/>
              <a:t>가 아닌 ‘</a:t>
            </a:r>
            <a:r>
              <a:rPr lang="en-US" altLang="ko-KR" dirty="0"/>
              <a:t>#D9D9D9’</a:t>
            </a:r>
            <a:r>
              <a:rPr lang="ko-KR" altLang="en-US" dirty="0"/>
              <a:t> 임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5B3C9-F25B-C353-4992-A41BF7A98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16024" cy="231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64781D-0517-F128-0615-1D519346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40968"/>
            <a:ext cx="4824536" cy="34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색상 속성 적용하기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</a:t>
            </a:r>
            <a:r>
              <a:rPr lang="ko-KR" altLang="en-US" dirty="0"/>
              <a:t>에 등록한 ‘</a:t>
            </a:r>
            <a:r>
              <a:rPr lang="en-US" altLang="ko-KR" dirty="0"/>
              <a:t>Gray’</a:t>
            </a:r>
            <a:r>
              <a:rPr lang="ko-KR" altLang="en-US" dirty="0"/>
              <a:t>를 적용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08A69-2549-E708-572E-57A18BC7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A0A256-3432-14EE-ABF0-3A5668F8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122626"/>
            <a:ext cx="4680520" cy="33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색상 스타일 변경하기</a:t>
            </a:r>
            <a:endParaRPr lang="en-US" altLang="ko-KR" b="1" dirty="0"/>
          </a:p>
          <a:p>
            <a:pPr lvl="2"/>
            <a:r>
              <a:rPr lang="en-US" altLang="ko-KR" dirty="0"/>
              <a:t>[Edit style] </a:t>
            </a:r>
            <a:r>
              <a:rPr lang="ko-KR" altLang="en-US" dirty="0"/>
              <a:t>버튼</a:t>
            </a:r>
            <a:r>
              <a:rPr lang="en-US" altLang="ko-KR" dirty="0"/>
              <a:t>( 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색상은 ‘</a:t>
            </a:r>
            <a:r>
              <a:rPr lang="en-US" altLang="ko-KR" dirty="0"/>
              <a:t>#FFABCD’, </a:t>
            </a:r>
            <a:r>
              <a:rPr lang="ko-KR" altLang="en-US" dirty="0"/>
              <a:t>이름은 ‘</a:t>
            </a:r>
            <a:r>
              <a:rPr lang="en-US" altLang="ko-KR" dirty="0"/>
              <a:t>Pink’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78F3DE-D655-375A-6D6D-CBF57FD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708920"/>
            <a:ext cx="288032" cy="2880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E8F52D-5EE5-09F5-DBC5-4E253452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725144"/>
            <a:ext cx="2883548" cy="1512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7BB912-BE37-3A1E-F9E8-3631C372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60848"/>
            <a:ext cx="4055123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3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피그마</a:t>
            </a:r>
            <a:r>
              <a:rPr lang="ko-KR" altLang="en-US" sz="2000" b="1" dirty="0">
                <a:latin typeface="+mj-ea"/>
                <a:ea typeface="+mj-ea"/>
              </a:rPr>
              <a:t> 소개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스타일과 토큰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컨스트레인트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오토레이아웃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그룹명</a:t>
            </a:r>
            <a:r>
              <a:rPr lang="ko-KR" altLang="en-US" b="1" dirty="0"/>
              <a:t> 지정하고 색상 추가하기</a:t>
            </a:r>
            <a:endParaRPr lang="en-US" altLang="ko-KR" b="1" dirty="0"/>
          </a:p>
          <a:p>
            <a:pPr lvl="2"/>
            <a:r>
              <a:rPr lang="en-US" altLang="ko-KR" dirty="0"/>
              <a:t>[Edit color style] </a:t>
            </a:r>
            <a:r>
              <a:rPr lang="ko-KR" altLang="en-US" dirty="0"/>
              <a:t>창에서 이름을 ‘</a:t>
            </a:r>
            <a:r>
              <a:rPr lang="en-US" altLang="ko-KR" dirty="0"/>
              <a:t>Pink/500’</a:t>
            </a:r>
            <a:r>
              <a:rPr lang="ko-KR" altLang="en-US" dirty="0"/>
              <a:t>으로 설정 </a:t>
            </a:r>
            <a:endParaRPr lang="en-US" altLang="ko-KR" dirty="0"/>
          </a:p>
          <a:p>
            <a:pPr lvl="2"/>
            <a:r>
              <a:rPr lang="ko-KR" altLang="en-US" dirty="0"/>
              <a:t>슬래시</a:t>
            </a:r>
            <a:r>
              <a:rPr lang="en-US" altLang="ko-KR" dirty="0"/>
              <a:t>(/) </a:t>
            </a:r>
            <a:r>
              <a:rPr lang="ko-KR" altLang="en-US" dirty="0"/>
              <a:t>앞 ‘</a:t>
            </a:r>
            <a:r>
              <a:rPr lang="en-US" altLang="ko-KR" dirty="0"/>
              <a:t>Pink’</a:t>
            </a:r>
            <a:r>
              <a:rPr lang="ko-KR" altLang="en-US" dirty="0"/>
              <a:t>는 </a:t>
            </a:r>
            <a:r>
              <a:rPr lang="ko-KR" altLang="en-US" dirty="0" err="1"/>
              <a:t>그룹명</a:t>
            </a:r>
            <a:r>
              <a:rPr lang="en-US" altLang="ko-KR" dirty="0"/>
              <a:t>,</a:t>
            </a:r>
            <a:r>
              <a:rPr lang="ko-KR" altLang="en-US" dirty="0"/>
              <a:t> 슬래시</a:t>
            </a:r>
            <a:r>
              <a:rPr lang="en-US" altLang="ko-KR" dirty="0"/>
              <a:t>(/) </a:t>
            </a:r>
            <a:r>
              <a:rPr lang="ko-KR" altLang="en-US" dirty="0"/>
              <a:t>뒤 ‘</a:t>
            </a:r>
            <a:r>
              <a:rPr lang="en-US" altLang="ko-KR" dirty="0"/>
              <a:t>500’</a:t>
            </a:r>
            <a:r>
              <a:rPr lang="ko-KR" altLang="en-US" dirty="0"/>
              <a:t>은 색상명이 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2925E8-8EA6-BFBA-8082-292856D6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968552" cy="31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2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색상 스타일 지정하기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6D561-490E-A206-CDBC-C27EDA4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276872"/>
            <a:ext cx="4752528" cy="42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69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텍스트 만들기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프레임 내부를 클릭하여 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폰트의 종류와 크기를 변경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02E59-A605-CF9C-978D-D82F4AB4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9" y="2780928"/>
            <a:ext cx="216024" cy="198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DB1BEF-DF73-EA07-6F99-5CDB43CF7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5894987" cy="251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텍스트 스타일 추가하고 편집하기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 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[Text styles] </a:t>
            </a:r>
            <a:r>
              <a:rPr lang="ko-KR" altLang="en-US" dirty="0"/>
              <a:t>창의    를 클릭</a:t>
            </a:r>
            <a:endParaRPr lang="en-US" altLang="ko-KR" dirty="0"/>
          </a:p>
          <a:p>
            <a:pPr lvl="2"/>
            <a:r>
              <a:rPr lang="ko-KR" altLang="en-US" dirty="0"/>
              <a:t>이름을 ‘</a:t>
            </a:r>
            <a:r>
              <a:rPr lang="en-US" altLang="ko-KR" dirty="0"/>
              <a:t>Large’</a:t>
            </a:r>
            <a:r>
              <a:rPr lang="ko-KR" altLang="en-US" dirty="0"/>
              <a:t>로 입력한 뒤 </a:t>
            </a:r>
            <a:r>
              <a:rPr lang="en-US" altLang="ko-KR" dirty="0"/>
              <a:t>[Create style]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AA1BD-0F3B-B9A4-155B-A00CDE4C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780928"/>
            <a:ext cx="235312" cy="2160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60256A-892A-EA93-441A-29DAAE3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80928"/>
            <a:ext cx="216024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5C9E1C-A30B-18CE-632B-75157AAD5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7"/>
            <a:ext cx="4278643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스타일의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텍스트 스타일 만들고 수정하기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en-US" altLang="ko-KR" b="1" dirty="0"/>
              <a:t>[Local styles] </a:t>
            </a:r>
            <a:r>
              <a:rPr lang="ko-KR" altLang="en-US" b="1" dirty="0"/>
              <a:t>메뉴 확인하기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90CE4-0090-81CE-B1E9-40296280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80928"/>
            <a:ext cx="709073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92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 시스템의 이해</a:t>
            </a:r>
            <a:endParaRPr lang="en-US" altLang="ko-KR" dirty="0"/>
          </a:p>
          <a:p>
            <a:pPr lvl="2"/>
            <a:r>
              <a:rPr lang="ko-KR" altLang="en-US" b="1" dirty="0"/>
              <a:t>토큰 </a:t>
            </a:r>
            <a:r>
              <a:rPr lang="en-US" altLang="ko-KR" b="1" dirty="0"/>
              <a:t>(Tokens) : </a:t>
            </a:r>
            <a:r>
              <a:rPr lang="ko-KR" altLang="en-US" dirty="0"/>
              <a:t>디자인 토큰을 플러그인으로 사용하는 하나의 방법론임</a:t>
            </a:r>
            <a:endParaRPr lang="en-US" altLang="ko-KR" dirty="0"/>
          </a:p>
          <a:p>
            <a:pPr lvl="2"/>
            <a:r>
              <a:rPr lang="ko-KR" altLang="en-US" b="1" dirty="0"/>
              <a:t>디자인 토큰 시스템 </a:t>
            </a:r>
            <a:r>
              <a:rPr lang="en-US" altLang="ko-KR" dirty="0"/>
              <a:t>: </a:t>
            </a:r>
            <a:r>
              <a:rPr lang="ko-KR" altLang="en-US" dirty="0"/>
              <a:t>여러 플랫폼과 디바이스에 걸쳐 디자인을 확장할 수 있는 기술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토큰 기능을 사용하면 개발자와의 핸드오프 과정이 손쉽게 이루어짐</a:t>
            </a:r>
            <a:endParaRPr lang="en-US" altLang="ko-KR" dirty="0"/>
          </a:p>
          <a:p>
            <a:pPr lvl="2"/>
            <a:r>
              <a:rPr lang="ko-KR" altLang="en-US" dirty="0" err="1"/>
              <a:t>깃허브</a:t>
            </a:r>
            <a:r>
              <a:rPr lang="ko-KR" altLang="en-US" dirty="0"/>
              <a:t> 동기화 기능으로 디자인과 개발을 연결하여 협업 과정이 수월해짐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/>
              <a:t> </a:t>
            </a:r>
            <a:r>
              <a:rPr lang="ko-KR" altLang="en-US" dirty="0" err="1"/>
              <a:t>피그마의</a:t>
            </a:r>
            <a:r>
              <a:rPr lang="ko-KR" altLang="en-US" dirty="0"/>
              <a:t> 토큰은 별도의 플러그인을 설치하여 사용함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</p:spTree>
    <p:extLst>
      <p:ext uri="{BB962C8B-B14F-4D97-AF65-F5344CB8AC3E}">
        <p14:creationId xmlns:p14="http://schemas.microsoft.com/office/powerpoint/2010/main" val="309778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플러그인 설치하기 </a:t>
            </a:r>
            <a:endParaRPr lang="en-US" altLang="ko-KR" b="1" dirty="0"/>
          </a:p>
          <a:p>
            <a:pPr lvl="2"/>
            <a:r>
              <a:rPr lang="ko-KR" altLang="en-US" dirty="0"/>
              <a:t>툴 바에서 리소스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세부 옵션에서 </a:t>
            </a:r>
            <a:r>
              <a:rPr lang="en-US" altLang="ko-KR" dirty="0"/>
              <a:t>[Plugins]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검색 창에 ‘</a:t>
            </a:r>
            <a:r>
              <a:rPr lang="en-US" altLang="ko-KR" dirty="0"/>
              <a:t>Token’</a:t>
            </a:r>
            <a:r>
              <a:rPr lang="ko-KR" altLang="en-US" dirty="0"/>
              <a:t>을 입력 → </a:t>
            </a:r>
            <a:r>
              <a:rPr lang="en-US" altLang="ko-KR" dirty="0"/>
              <a:t>[Run]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72F10-E6DC-6319-5B98-009AC515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276872"/>
            <a:ext cx="226722" cy="231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3C10C1-4413-7911-5C96-FF863321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72816"/>
            <a:ext cx="34633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80A5BD-6BF7-19C1-5269-653546B7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44416" cy="41886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011C773-4E7B-F16F-8C88-E4FDBC89CFAD}"/>
              </a:ext>
            </a:extLst>
          </p:cNvPr>
          <p:cNvGrpSpPr/>
          <p:nvPr/>
        </p:nvGrpSpPr>
        <p:grpSpPr>
          <a:xfrm>
            <a:off x="4716016" y="2276872"/>
            <a:ext cx="3797876" cy="4248472"/>
            <a:chOff x="4716016" y="2276872"/>
            <a:chExt cx="3797876" cy="42484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D5E8B74-DB7F-46C7-6025-2B6126FA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2276872"/>
              <a:ext cx="3797876" cy="4248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406511-D157-D4D8-E6E6-EA14C81BD987}"/>
                </a:ext>
              </a:extLst>
            </p:cNvPr>
            <p:cNvSpPr/>
            <p:nvPr/>
          </p:nvSpPr>
          <p:spPr>
            <a:xfrm>
              <a:off x="5868144" y="2996952"/>
              <a:ext cx="57606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710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설치한 토큰 선택하기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F6C5D-04B2-BFC6-2AC0-34087BE4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76872"/>
            <a:ext cx="7920880" cy="16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실행하기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[New empty file]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클릭하여 토큰을 실행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2BE7C-D362-A78A-9810-EE47CC02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00808"/>
            <a:ext cx="31463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1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기본 인터페이스를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 스타일과 텍스트 스타일을 만들고 편집한다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시스템이 무엇인지 알아본다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피그마의</a:t>
            </a:r>
            <a:r>
              <a:rPr lang="ko-KR" altLang="en-US" dirty="0"/>
              <a:t> </a:t>
            </a:r>
            <a:r>
              <a:rPr lang="ko-KR" altLang="en-US" dirty="0" err="1"/>
              <a:t>컨스트레인트</a:t>
            </a:r>
            <a:r>
              <a:rPr lang="ko-KR" altLang="en-US" dirty="0"/>
              <a:t> 기능을 활용한 실습을 진행한다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오토레이아웃의</a:t>
            </a:r>
            <a:r>
              <a:rPr lang="ko-KR" altLang="en-US" dirty="0"/>
              <a:t> 기본 기능을 사용한다</a:t>
            </a:r>
            <a:r>
              <a:rPr lang="en-US" altLang="ko-KR" dirty="0"/>
              <a:t>.</a:t>
            </a:r>
            <a:r>
              <a:rPr lang="ko-KR" altLang="en-US" dirty="0"/>
              <a:t>디자인 시스템이 무엇인지 알아본다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토큰에서 색상 지정하기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[Color]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우측의   를 클릭 → 색상을 선택하고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Blue.500’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marR="0" lvl="3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0989B1"/>
              </a:buClr>
              <a:buSzPct val="96000"/>
              <a:buNone/>
              <a:tabLst/>
              <a:defRPr/>
            </a:pPr>
            <a:r>
              <a:rPr lang="en-US" altLang="ko-KR" b="1" dirty="0">
                <a:solidFill>
                  <a:srgbClr val="EF856D"/>
                </a:solidFill>
                <a:latin typeface="맑은 고딕"/>
                <a:ea typeface="맑은 고딕" panose="020B0503020000020004" pitchFamily="50" charset="-127"/>
              </a:rPr>
              <a:t>TIP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토큰에서는 온점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(.)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그룹을 만드는 역할을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F9ED34-FE17-305C-6AD1-2D81405D9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276872"/>
            <a:ext cx="216024" cy="2160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1659B-60C0-5807-C65B-1D70CFE3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082280" cy="34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1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토큰에서 색상 스타일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토큰에서 생성한 색상 스타일은 </a:t>
            </a:r>
            <a:r>
              <a:rPr lang="ko-KR" altLang="en-US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로컬 스타일에는 적용되지 않음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56694-8AFD-7CF8-593F-B3D7A137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826423" cy="3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8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토큰을 로컬 스타일에 적용하기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[Create styles]</a:t>
            </a:r>
            <a:r>
              <a:rPr lang="ko-KR" altLang="en-US" dirty="0"/>
              <a:t>를 선택 → </a:t>
            </a:r>
            <a:r>
              <a:rPr lang="en-US" altLang="ko-KR" dirty="0"/>
              <a:t>[Create] 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F3F32C-5415-BDA4-0B7A-C39A0D58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2561382" cy="3501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4FBEB-2950-0736-37EC-6066CDBE9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3645024"/>
            <a:ext cx="4427984" cy="28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1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를 클릭 → </a:t>
            </a:r>
            <a:r>
              <a:rPr lang="en-US" altLang="ko-KR" dirty="0"/>
              <a:t>[Import Styles]</a:t>
            </a:r>
            <a:r>
              <a:rPr lang="ko-KR" altLang="en-US" dirty="0"/>
              <a:t>를 선택 → </a:t>
            </a:r>
            <a:r>
              <a:rPr lang="en-US" altLang="ko-KR" dirty="0"/>
              <a:t>[Import]</a:t>
            </a:r>
            <a:r>
              <a:rPr lang="ko-KR" altLang="en-US" dirty="0"/>
              <a:t>버튼을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1902C-928E-A79A-7A27-0D5FE316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84984"/>
            <a:ext cx="71752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42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로컬 스타일을 토큰으로 불러오기 </a:t>
            </a:r>
            <a:endParaRPr lang="en-US" altLang="ko-KR" dirty="0"/>
          </a:p>
          <a:p>
            <a:pPr lvl="2"/>
            <a:r>
              <a:rPr lang="ko-KR" altLang="en-US" dirty="0"/>
              <a:t>불러오고자 하는 스타일 옆의    </a:t>
            </a:r>
            <a:r>
              <a:rPr lang="ko-KR" altLang="en-US" dirty="0" err="1"/>
              <a:t>를</a:t>
            </a:r>
            <a:r>
              <a:rPr lang="ko-KR" altLang="en-US" dirty="0"/>
              <a:t> 클릭 → 우측 상단의    </a:t>
            </a:r>
            <a:r>
              <a:rPr lang="ko-KR" altLang="en-US" dirty="0" err="1"/>
              <a:t>를</a:t>
            </a:r>
            <a:r>
              <a:rPr lang="ko-KR" altLang="en-US" dirty="0"/>
              <a:t> 클릭하여 창을 닫음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E3550-11E5-78F0-CD4C-794516EA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80928"/>
            <a:ext cx="216024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8F7A8-3C0B-5431-A066-B51335BF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763332"/>
            <a:ext cx="216024" cy="201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BF7DAB-ED0E-DE52-14A5-879B548E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66441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토큰의 사용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스타일과 로컬 스타일의 적용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등록된 토큰과 코드 확인하기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스타일과 토큰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13C42-C6A6-1C39-FFF0-1F2D348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636912"/>
            <a:ext cx="5599534" cy="38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9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컨스트레인트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컨스트레인트를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활용한 반응형 예제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컨스트레인트의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b="1" dirty="0" err="1"/>
              <a:t>컨스트레인트</a:t>
            </a:r>
            <a:r>
              <a:rPr lang="ko-KR" altLang="en-US" b="1" dirty="0"/>
              <a:t> </a:t>
            </a:r>
            <a:r>
              <a:rPr lang="en-US" altLang="ko-KR" b="1" dirty="0"/>
              <a:t>(Constraint) : </a:t>
            </a:r>
            <a:r>
              <a:rPr lang="ko-KR" altLang="en-US" dirty="0"/>
              <a:t>다양한 디바이스 크기에 맞게 디자인을 변경해야 할 때 사용하는 기능임</a:t>
            </a:r>
            <a:endParaRPr lang="en-US" altLang="ko-KR" dirty="0"/>
          </a:p>
          <a:p>
            <a:pPr lvl="2"/>
            <a:r>
              <a:rPr lang="ko-KR" altLang="en-US" dirty="0"/>
              <a:t>화면의 크기가 늘어나거나 줄어들어도 원래의 위치에 구성 요소가 존재하도록 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0AF35-D7D6-F9DE-586C-889E86D5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68961"/>
            <a:ext cx="4106994" cy="26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0E7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FC5B4BA-A087-2BC4-D1CC-2DC24007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348880"/>
            <a:ext cx="5304456" cy="3600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https://bit.ly/3sUofar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컨스트레인트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예제 파일 열기→ 제목 옆 ∨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[Duplicate to your drafts]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DF7E34-2B16-2CAD-8E2A-5F9682D1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3439005" cy="3886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5257EA-20C3-4BE0-B3ED-A242E943A7DE}"/>
              </a:ext>
            </a:extLst>
          </p:cNvPr>
          <p:cNvSpPr txBox="1"/>
          <p:nvPr/>
        </p:nvSpPr>
        <p:spPr>
          <a:xfrm>
            <a:off x="5580112" y="2492896"/>
            <a:ext cx="129614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100" dirty="0">
                <a:latin typeface="+mn-ea"/>
                <a:ea typeface="+mn-ea"/>
              </a:rPr>
              <a:t>초안으로 복사</a:t>
            </a:r>
          </a:p>
        </p:txBody>
      </p:sp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피그마</a:t>
            </a:r>
            <a:r>
              <a:rPr lang="ko-KR" altLang="en-US" dirty="0">
                <a:solidFill>
                  <a:schemeClr val="tx1"/>
                </a:solidFill>
              </a:rPr>
              <a:t>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피그마의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클라우드 버전의 사용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3F541-38C6-C65E-6BB7-3C0C9ED36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ED392C-A878-9EC9-B877-943EC99A79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선택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상하좌우 변화 확인 → 크기 변화 없음 확인 후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 + [Z]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A88BE6-F62F-2052-63EE-F68C642D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C41E8-4B4D-3889-479D-8CD0E19C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1"/>
            <a:ext cx="5760640" cy="3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68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71313-D479-3BAF-04B9-FB1D9CDB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664A99-D57E-87D1-DF76-25370F5614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컨스트레인트</a:t>
            </a:r>
            <a:r>
              <a:rPr lang="ko-KR" altLang="en-US" b="1" dirty="0"/>
              <a:t> 옵션 확인하기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탑 컨테이너 선택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옵션 값 확인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29BDA-57EA-E9EF-0085-242725C6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12CFC9-6BA1-78C5-8E64-DA4360AE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9303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1395-4CFF-7C19-AB45-CD0868D63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3D7549-D9DD-20D2-B3DA-52B6FB15CC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좌우 옵션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옵션을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A4F4E-9DB6-AE37-DC99-D8C56D3A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04963-CBFA-E1BA-BB59-AD01F5C5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08920"/>
            <a:ext cx="4591693" cy="374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40C54-7A40-14E3-6802-3DB5EB861559}"/>
              </a:ext>
            </a:extLst>
          </p:cNvPr>
          <p:cNvSpPr txBox="1"/>
          <p:nvPr/>
        </p:nvSpPr>
        <p:spPr>
          <a:xfrm>
            <a:off x="5724128" y="4293096"/>
            <a:ext cx="2880320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창에서</a:t>
            </a:r>
            <a:r>
              <a:rPr kumimoji="0" lang="en-US" altLang="ko-KR" sz="1400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선택하지 않고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화면에 보이는 상하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막대를 클릭하여 지정해도 됨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4677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E60DB-BE0B-4873-B6F7-007FAF9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C33EB-2677-B33C-EE34-72986ABE4A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크기 변경하기</a:t>
            </a:r>
            <a:endParaRPr lang="en-US" altLang="ko-KR" b="1" dirty="0"/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A01635-467A-981B-8D57-CC6E4379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5B6CED-9B3C-918E-2FF3-DE5F2E9A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636912"/>
            <a:ext cx="637291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26B3-B4D9-9D1F-2E10-25BBBE56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31FB4-5440-37EE-6DE0-2A3FABDDAA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‘아이콘 </a:t>
            </a:r>
            <a:r>
              <a:rPr lang="en-US" altLang="ko-KR" b="1" dirty="0"/>
              <a:t>1’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92EE9B-78BE-E7CF-068A-D51353A4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B6A2A-78A3-35DD-28A6-327AF595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70256"/>
            <a:ext cx="7056784" cy="43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89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B9686-D455-0AFD-5A6C-FCEBEC6D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76FFBE2-DA55-537D-27BF-863D4BE5D7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‘아이콘 </a:t>
            </a:r>
            <a:r>
              <a:rPr lang="en-US" altLang="ko-KR" b="1" dirty="0"/>
              <a:t>3’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9643E7-7881-4779-4E69-79138FB0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BB4B2-A643-66C3-9D83-E86C407C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99172"/>
            <a:ext cx="7848872" cy="24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5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6ED3-0C42-0056-4B47-C7F54369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C7442-312A-CFB8-F70D-35078F08C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‘아이콘 </a:t>
            </a:r>
            <a:r>
              <a:rPr lang="en-US" altLang="ko-KR" b="1" dirty="0"/>
              <a:t>2’ </a:t>
            </a:r>
            <a:r>
              <a:rPr lang="ko-KR" altLang="en-US" b="1" dirty="0"/>
              <a:t>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8C04BA-B8BF-F3CF-7201-6FF5A89C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18D5C-BCFF-A7EF-47A6-B11C81B5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776864" cy="27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5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49E10-118D-70DC-E928-E2A00EC6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B67D3D-B269-8B2F-9494-478D150D98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크기 확인하기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‘Constraints’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선택 → 프레임 크기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우측에 고정됨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28650" lvl="3" indent="0">
              <a:buNone/>
              <a:defRPr/>
            </a:pP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DBBA89-44DE-B417-84D2-EA8181D6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E2023-7C44-29A4-75B8-E3998CF2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51239"/>
            <a:ext cx="4248472" cy="353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7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B16A6-9744-8BFB-D62D-0687670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702901-9D89-E2DD-03D6-AF265C7A69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로고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지정하고 상하는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Top’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설정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354D54-18FC-8ED8-6E13-B9C9D83D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96D1B1-4C8D-DF47-C250-27264D0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708920"/>
            <a:ext cx="440989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8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F2D7B-1393-EF0A-ACAA-0B04ADFE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759371-A179-5678-391A-A681E40E64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로고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AF3084-192A-B956-AAAF-DC38D947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5D92DE1C-E830-8F4A-F326-578AFCE3C1AA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3B234AA5-34C9-98D6-1A90-E106821ADB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DB4AEC0D-269E-9488-DAE6-146A3469C241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로고의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좌우 옵션을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Left and right’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 설정하고 프레임의 크기를 변경하면 탑 컨테이너와 같이 로고도 좌우로 늘어남</a:t>
              </a:r>
              <a:endPara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따라서 위치를 중앙에 두고자 할 때는 ‘</a:t>
              </a:r>
              <a:r>
                <a:rPr lang="en-US" alt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옵션을 지정</a:t>
              </a:r>
              <a:endParaRPr lang="ko-KR" alt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8ACA26D-5F36-54B7-185C-023B7587471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하나 더 알기</a:t>
              </a:r>
              <a:endParaRPr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9A63FAE-C270-3D5D-3682-F55922FD0DAC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[Constraints]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메뉴의 ‘</a:t>
              </a:r>
              <a:r>
                <a:rPr lang="en-US" altLang="ko-KR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Center’ </a:t>
              </a:r>
              <a:r>
                <a:rPr lang="ko-KR" altLang="en-US" sz="16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옵션</a:t>
              </a:r>
            </a:p>
          </p:txBody>
        </p:sp>
      </p:grp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83A4CA-03E1-453B-5622-0CC3AC2C3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33056"/>
            <a:ext cx="5028610" cy="21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이해</a:t>
            </a:r>
            <a:endParaRPr lang="en-US" altLang="ko-KR" dirty="0"/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디자이너가 한 공간에서 실시간으로 협업할 수 있도록 만들어진 디자인 툴</a:t>
            </a:r>
            <a:endParaRPr lang="en-US" altLang="ko-KR" dirty="0"/>
          </a:p>
          <a:p>
            <a:pPr lvl="2"/>
            <a:r>
              <a:rPr lang="ko-KR" altLang="en-US" dirty="0"/>
              <a:t>웹에서 여러 사람이 동시에 하나의 파일을 작업하고 안전하게 저장할 수 있도록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b="1" dirty="0"/>
              <a:t>공식 사이트 주소 </a:t>
            </a:r>
            <a:r>
              <a:rPr lang="en-US" altLang="ko-KR" b="1" dirty="0"/>
              <a:t>:</a:t>
            </a:r>
            <a:r>
              <a:rPr lang="en-US" altLang="ko-KR" dirty="0"/>
              <a:t> ‘Figma.com’</a:t>
            </a:r>
          </a:p>
          <a:p>
            <a:pPr lvl="2"/>
            <a:r>
              <a:rPr lang="ko-KR" altLang="en-US" dirty="0" err="1"/>
              <a:t>피그마는</a:t>
            </a:r>
            <a:r>
              <a:rPr lang="ko-KR" altLang="en-US" dirty="0"/>
              <a:t> 인터넷이 연결된 곳이라면 언제 어디서나 브라우저로 작업을 할 수 있음</a:t>
            </a:r>
            <a:endParaRPr lang="en-US" altLang="ko-KR" dirty="0"/>
          </a:p>
          <a:p>
            <a:pPr lvl="2"/>
            <a:r>
              <a:rPr lang="ko-KR" altLang="en-US" dirty="0"/>
              <a:t>또한 웹의 자동 저장 기능으로 클라우드 버전을 더 많이 사용함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D42DA-7731-02DE-B9BF-1AD39CAA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B6EC9A-A324-E06C-45E0-F33D237E4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이미지 옵션 설정하기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이미지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옵션을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19125" marR="0" lvl="2" indent="-1714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13A75D-C3CF-F857-9C7E-0A5A0407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CAFB6-0DF1-82F4-5A55-97981CB8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708920"/>
            <a:ext cx="4809076" cy="3888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BABB9-823C-B460-0925-32744943341F}"/>
              </a:ext>
            </a:extLst>
          </p:cNvPr>
          <p:cNvSpPr txBox="1"/>
          <p:nvPr/>
        </p:nvSpPr>
        <p:spPr>
          <a:xfrm>
            <a:off x="6012160" y="3789040"/>
            <a:ext cx="2952328" cy="27363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A3CBE-EB9C-EFD6-024D-1487EE6CA929}"/>
              </a:ext>
            </a:extLst>
          </p:cNvPr>
          <p:cNvSpPr txBox="1"/>
          <p:nvPr/>
        </p:nvSpPr>
        <p:spPr>
          <a:xfrm>
            <a:off x="6012160" y="4725144"/>
            <a:ext cx="4032448" cy="31466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Scale’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옵션으로 지정하면 결과는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비슷하지만 프레임의 수직 길이에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따라서 이미지의 위치가 달라짐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8078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A270-494B-D571-6BCD-FCA4136F0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F58395-CE2C-EDD2-8DDC-F4BA8F563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푸터</a:t>
            </a:r>
            <a:r>
              <a:rPr lang="ko-KR" altLang="en-US" b="1" dirty="0"/>
              <a:t> 옵션 설정하기 </a:t>
            </a:r>
            <a:endParaRPr lang="en-US" altLang="ko-KR" b="1" dirty="0"/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메뉴의 옵션  좌우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Left and right’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상하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E9B7B7-8B63-6A2F-C287-A91FFC76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92A81-7867-E755-7B4A-33985CA7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245943" cy="40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76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036EA-0C19-D8C8-42D2-4D98D5AB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D4398-F540-D1EA-C9DC-31C193D2D7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크기 확인하기 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Constraints’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프레임을 선택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프레임 크기를 변경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CA58ED-47D0-D04D-351C-8BDC0650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869D5-14A9-B8E6-9DEC-7543677B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1"/>
            <a:ext cx="2376264" cy="4033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2B031-E9EB-4D83-9343-80E36D59A044}"/>
              </a:ext>
            </a:extLst>
          </p:cNvPr>
          <p:cNvSpPr txBox="1"/>
          <p:nvPr/>
        </p:nvSpPr>
        <p:spPr>
          <a:xfrm>
            <a:off x="3131840" y="5301208"/>
            <a:ext cx="4601306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3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ko-KR" altLang="en-US" sz="1400" b="1" dirty="0">
                <a:solidFill>
                  <a:srgbClr val="EF856D"/>
                </a:solidFill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컨스트레인트</a:t>
            </a:r>
            <a:r>
              <a:rPr lang="ko-KR" altLang="en-US" sz="1400" dirty="0">
                <a:latin typeface="+mn-ea"/>
                <a:ea typeface="+mn-ea"/>
              </a:rPr>
              <a:t> 실습은 결과를 나중에 한번에 확인하면 어디서 잘못되었는지 파악하기가 어려우므로</a:t>
            </a:r>
            <a:r>
              <a:rPr lang="en-US" altLang="ko-KR" sz="1400" dirty="0">
                <a:latin typeface="+mn-ea"/>
                <a:ea typeface="+mn-ea"/>
              </a:rPr>
              <a:t> [Constraints] </a:t>
            </a:r>
            <a:r>
              <a:rPr lang="ko-KR" altLang="en-US" sz="1400" dirty="0">
                <a:latin typeface="+mn-ea"/>
                <a:ea typeface="+mn-ea"/>
              </a:rPr>
              <a:t>옵션을 적용하고 나면 결과를 바로 확인하는 것이 좋음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6315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A97FC-3AA6-EE8A-C083-2594B4F3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25EEBA-9303-BB56-2EDF-0CD252161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하단 로고 옵션 설정하기</a:t>
            </a:r>
            <a:endParaRPr lang="en-US" altLang="ko-KR" b="1" dirty="0"/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하단 로고를 선택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[Constraints]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메뉴 옵션의 좌우 값을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Center’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지정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상하 값은 ‘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Bottom’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EF7CFB-AED8-5FBE-EC1A-D3042A5C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8144F-0921-1F73-AC41-24810611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82694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9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0AAF-95A6-32F6-6F2B-BAF0FFCA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7DACDE-ECA4-CB71-B7D6-37EEEF14F1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프레임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72F767-FAA7-6FB0-D3E9-578399D7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30FE06-4C9C-1910-A581-C1BC37FD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4916710" cy="464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5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47459-11AB-F54B-2E97-98F31AAB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5A5FC0-7449-C149-73DF-303A6413A9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두 줄 텍스트 옵션 설정하기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A6B52F-B03E-6337-02F8-125DEB88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AE16DD-EC11-3151-476E-DB5A774F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754053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0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B42C-DD20-6814-185E-948614598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F88051-9067-6513-20DF-3F1CBAF968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텍스트 위치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A9E152-C47E-EFB4-8FC2-B266F42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ADFFA-BA78-7258-DBE9-E898559F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3061882" cy="45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2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D4995-B1D6-5B1B-EB6B-CB9AC5FC1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D3F509-99B5-06C2-4373-732A39DCF7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텍스트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입력한 문장을 프레임의 크기와 상관없이 고정 </a:t>
            </a:r>
            <a:r>
              <a:rPr lang="en-US" altLang="ko-KR" dirty="0"/>
              <a:t>→ </a:t>
            </a:r>
            <a:r>
              <a:rPr lang="ko-KR" altLang="en-US" dirty="0"/>
              <a:t>좌우 옵션 ‘</a:t>
            </a:r>
            <a:r>
              <a:rPr lang="en-US" altLang="ko-KR" dirty="0"/>
              <a:t>Center’</a:t>
            </a:r>
          </a:p>
          <a:p>
            <a:pPr lvl="2"/>
            <a:r>
              <a:rPr lang="ko-KR" altLang="en-US" dirty="0"/>
              <a:t>텍스트 상자의 크기가 프레임의 크기에 따라 변화 </a:t>
            </a:r>
            <a:r>
              <a:rPr lang="en-US" altLang="ko-KR" dirty="0"/>
              <a:t>→</a:t>
            </a:r>
            <a:r>
              <a:rPr lang="ko-KR" altLang="en-US" dirty="0"/>
              <a:t> 좌우 옵션 ‘</a:t>
            </a:r>
            <a:r>
              <a:rPr lang="en-US" altLang="ko-KR" dirty="0"/>
              <a:t>Left and right’</a:t>
            </a:r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E77BE9-DEE7-0598-0921-A73914EA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2B4880-5567-DF07-A5AE-9837F58E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068960"/>
            <a:ext cx="4032448" cy="37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1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35B43-70D6-7020-6E95-24A57ACE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CE3342-4047-6E3C-99D7-B342F95BB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컨스트레인트로</a:t>
            </a:r>
            <a:r>
              <a:rPr lang="ko-KR" altLang="en-US" dirty="0"/>
              <a:t> 반응형 예제 만들기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텍스트 상자 크기 확인하기</a:t>
            </a:r>
            <a:endParaRPr lang="en-US" altLang="ko-KR" b="1" dirty="0"/>
          </a:p>
          <a:p>
            <a:pPr lvl="2"/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C1D42-4912-C165-ABE0-188F34B1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err="1"/>
              <a:t>컨스트레인트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0C6FF-7713-DDC3-AB19-14CF43B8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3914344" cy="4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3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오토레이아웃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오토레이아웃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단축키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[Shift] + [A],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스마드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그리드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en-US" altLang="ko-KR" b="1" dirty="0"/>
              <a:t> </a:t>
            </a:r>
            <a:r>
              <a:rPr lang="ko-KR" altLang="en-US" b="1" dirty="0"/>
              <a:t>사이트 접속하기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Figma.com’ </a:t>
            </a:r>
            <a:r>
              <a:rPr lang="ko-KR" altLang="en-US" dirty="0"/>
              <a:t>에 접속하여 화면의 </a:t>
            </a:r>
            <a:r>
              <a:rPr lang="en-US" altLang="ko-KR" dirty="0"/>
              <a:t>[Get started] 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en-US" altLang="ko-KR" b="1" dirty="0"/>
              <a:t>	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9019B9-830D-34F8-E573-17B4A70F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3923058" cy="36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80520" cy="5400600"/>
          </a:xfrm>
        </p:spPr>
        <p:txBody>
          <a:bodyPr/>
          <a:lstStyle/>
          <a:p>
            <a:r>
              <a:rPr lang="ko-KR" altLang="en-US" dirty="0" err="1"/>
              <a:t>오토레이아웃의</a:t>
            </a:r>
            <a:r>
              <a:rPr lang="ko-KR" altLang="en-US" dirty="0"/>
              <a:t>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오토레이아웃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디자인 요소의 </a:t>
            </a:r>
            <a:r>
              <a:rPr lang="ko-KR" altLang="en-US" b="1" u="sng" dirty="0">
                <a:solidFill>
                  <a:srgbClr val="0070C0"/>
                </a:solidFill>
              </a:rPr>
              <a:t>위치나 간격을 동적</a:t>
            </a:r>
            <a:r>
              <a:rPr lang="ko-KR" altLang="en-US" dirty="0"/>
              <a:t>으로 관리하고 조정할 때 사용하는 옵션</a:t>
            </a:r>
            <a:endParaRPr lang="en-US" altLang="ko-KR" dirty="0"/>
          </a:p>
          <a:p>
            <a:pPr lvl="2"/>
            <a:r>
              <a:rPr lang="ko-KR" altLang="en-US" dirty="0"/>
              <a:t>디자인 요소 간의 관계를 유지하면서 화면의 크기 또는 기기의 방향에 따라 </a:t>
            </a:r>
            <a:r>
              <a:rPr lang="en-US" altLang="ko-KR" dirty="0"/>
              <a:t>UI </a:t>
            </a:r>
            <a:r>
              <a:rPr lang="ko-KR" altLang="en-US" dirty="0"/>
              <a:t>요소가 적절하게 조정되어 일관된 레이아웃을 유지할 수 있게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/>
            <a:r>
              <a:rPr lang="ko-KR" altLang="en-US" dirty="0"/>
              <a:t>반응형 디자인을 구현할 때 유용함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03FF3F-C47C-4946-4514-8D532351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81" y="1700808"/>
            <a:ext cx="3484276" cy="26501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69A6A4-C69F-D0A6-C294-ABFA098A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339705"/>
            <a:ext cx="7704857" cy="19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A4C93-8632-0606-15FB-FDF685F5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BFF06A6-0D8E-C9E3-0DFD-AF555397BC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endParaRPr lang="en-US" altLang="ko-KR" b="1" dirty="0">
              <a:solidFill>
                <a:srgbClr val="756567"/>
              </a:solidFill>
            </a:endParaRPr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예제 파일 복제하기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</a:t>
            </a:r>
            <a:r>
              <a:rPr lang="ko-KR" altLang="en-US" dirty="0"/>
              <a:t> 예제 파일 열기</a:t>
            </a:r>
            <a:endParaRPr lang="en-US" altLang="ko-KR" dirty="0"/>
          </a:p>
          <a:p>
            <a:pPr lvl="2"/>
            <a:r>
              <a:rPr lang="ko-KR" altLang="en-US" dirty="0"/>
              <a:t>제목 옆 화살표 클릭</a:t>
            </a:r>
            <a:endParaRPr lang="en-US" altLang="ko-KR" dirty="0"/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CC4C8F-9DDD-3512-4103-D39F727E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815D46-3455-CAA0-5AFC-A3B8BE286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068960"/>
            <a:ext cx="3096344" cy="33584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5AABCC-9C0F-A884-40DA-605C1F7508F2}"/>
              </a:ext>
            </a:extLst>
          </p:cNvPr>
          <p:cNvSpPr/>
          <p:nvPr/>
        </p:nvSpPr>
        <p:spPr>
          <a:xfrm>
            <a:off x="2771800" y="2060848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https://bit.ly/3QUOhCw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52EC6-A1E7-DCFD-CC3C-4A906C315720}"/>
              </a:ext>
            </a:extLst>
          </p:cNvPr>
          <p:cNvSpPr/>
          <p:nvPr/>
        </p:nvSpPr>
        <p:spPr>
          <a:xfrm>
            <a:off x="971600" y="2060848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</p:spTree>
    <p:extLst>
      <p:ext uri="{BB962C8B-B14F-4D97-AF65-F5344CB8AC3E}">
        <p14:creationId xmlns:p14="http://schemas.microsoft.com/office/powerpoint/2010/main" val="3998128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BB6-CF71-9D30-778D-676A29AA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2197B9-4DDE-56DE-4D3B-49C9F0F53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만들고 색상 지정하기</a:t>
            </a:r>
            <a:endParaRPr lang="en-US" altLang="ko-KR" b="1" dirty="0"/>
          </a:p>
          <a:p>
            <a:pPr lvl="2"/>
            <a:r>
              <a:rPr lang="ko-KR" altLang="en-US" dirty="0"/>
              <a:t>사각형 툴</a:t>
            </a:r>
            <a:r>
              <a:rPr lang="en-US" altLang="ko-KR" dirty="0"/>
              <a:t>(</a:t>
            </a:r>
            <a:r>
              <a:rPr lang="ko-KR" altLang="en-US" dirty="0">
                <a:latin typeface="Alasassy Caps" panose="020F0502020204030204" pitchFamily="2" charset="0"/>
              </a:rPr>
              <a:t>□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[Shift]</a:t>
            </a:r>
            <a:r>
              <a:rPr lang="ko-KR" altLang="en-US" dirty="0"/>
              <a:t>를 누른 채 화면을 드래그 → 넓이와 높이 </a:t>
            </a:r>
            <a:r>
              <a:rPr lang="en-US" altLang="ko-KR" dirty="0"/>
              <a:t>’50’ </a:t>
            </a:r>
            <a:r>
              <a:rPr lang="ko-KR" altLang="en-US" dirty="0"/>
              <a:t>입력 → </a:t>
            </a:r>
            <a:r>
              <a:rPr lang="en-US" altLang="ko-KR" dirty="0"/>
              <a:t>[Fill] </a:t>
            </a:r>
            <a:r>
              <a:rPr lang="ko-KR" altLang="en-US" dirty="0"/>
              <a:t>메뉴에서 원하는 색상 지정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2544D6-C6C7-CDD0-95CB-9CBC85E2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1DED-94D4-C661-2A8B-6BABDF54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3381951"/>
            <a:ext cx="6156176" cy="33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0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1AF5-CDC0-AB22-05C8-304424D9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60CA64-3A62-BB54-34A8-E97B549FBD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우측으로 드래그 → </a:t>
            </a:r>
            <a:r>
              <a:rPr lang="en-US" altLang="ko-KR" dirty="0"/>
              <a:t>[Shift]</a:t>
            </a:r>
            <a:r>
              <a:rPr lang="ko-KR" altLang="en-US" dirty="0"/>
              <a:t>를 함께 누르면 수평이나 수직으로 이동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656DE-5F26-7859-14DC-16066A9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EAF2B-211B-95D9-141D-1FA4A507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96" y="3284984"/>
            <a:ext cx="570627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1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3745C-E721-359B-1846-BACC65DC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691F03-1864-CB52-0BD0-2EB55D18A6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사각형을 함께 선택하고 마우스 오른쪽 클릭 </a:t>
            </a:r>
            <a:r>
              <a:rPr lang="en-US" altLang="ko-KR" dirty="0"/>
              <a:t>[Add auto layout]</a:t>
            </a:r>
            <a:r>
              <a:rPr lang="ko-KR" altLang="en-US" dirty="0"/>
              <a:t>을 선택 </a:t>
            </a:r>
            <a:r>
              <a:rPr lang="en-US" altLang="ko-KR" dirty="0"/>
              <a:t>or </a:t>
            </a:r>
            <a:r>
              <a:rPr lang="ko-KR" altLang="en-US" dirty="0"/>
              <a:t>패널에서 </a:t>
            </a:r>
            <a:r>
              <a:rPr lang="en-US" altLang="ko-KR" dirty="0"/>
              <a:t>[Auto layout] </a:t>
            </a:r>
            <a:r>
              <a:rPr lang="ko-KR" altLang="en-US" dirty="0"/>
              <a:t>메뉴 옆의   를 클릭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311FBE-DD2D-7958-33A6-8ED6C6E6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B0F3C-6D70-91D0-AB23-F7B67CF1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8D69CC-E9D0-C42E-E11F-541C4EAD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356992"/>
            <a:ext cx="2448272" cy="34225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4DD9B5-BFA8-06AD-E6FC-B558D05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501008"/>
            <a:ext cx="1926290" cy="1477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1AAA9-1FC1-0E2C-29E4-C9FCCD605563}"/>
              </a:ext>
            </a:extLst>
          </p:cNvPr>
          <p:cNvSpPr txBox="1"/>
          <p:nvPr/>
        </p:nvSpPr>
        <p:spPr>
          <a:xfrm>
            <a:off x="2411760" y="5085184"/>
            <a:ext cx="5688632" cy="111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dirty="0"/>
              <a:t> </a:t>
            </a:r>
          </a:p>
          <a:p>
            <a:pPr lvl="3"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단축키 </a:t>
            </a:r>
            <a:r>
              <a:rPr lang="en-US" altLang="ko-KR" sz="1400" dirty="0">
                <a:latin typeface="+mn-ea"/>
                <a:ea typeface="+mn-ea"/>
              </a:rPr>
              <a:t>: [Shift] + [A]</a:t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ko-KR" altLang="en-US" sz="1400" dirty="0" err="1">
                <a:latin typeface="+mn-ea"/>
                <a:ea typeface="+mn-ea"/>
              </a:rPr>
              <a:t>오토레이아웃</a:t>
            </a:r>
            <a:r>
              <a:rPr lang="ko-KR" altLang="en-US" sz="1400" dirty="0">
                <a:latin typeface="+mn-ea"/>
                <a:ea typeface="+mn-ea"/>
              </a:rPr>
              <a:t> 해제 단축키 </a:t>
            </a:r>
            <a:r>
              <a:rPr lang="en-US" altLang="ko-KR" sz="1400" dirty="0">
                <a:latin typeface="+mn-ea"/>
                <a:ea typeface="+mn-ea"/>
              </a:rPr>
              <a:t>: [Shift]+[Alt]+[A]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EE3426-BCB5-4D35-A6C2-5B59C194C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98" y="3244506"/>
            <a:ext cx="2086866" cy="19482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41E541-86C2-4E40-87DD-36C6DF649125}"/>
              </a:ext>
            </a:extLst>
          </p:cNvPr>
          <p:cNvSpPr/>
          <p:nvPr/>
        </p:nvSpPr>
        <p:spPr>
          <a:xfrm>
            <a:off x="7013066" y="3244506"/>
            <a:ext cx="503094" cy="616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528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ACD4-DED2-F066-B417-97418908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3545E63-8DF4-2DBD-8E8E-3BFE7FED4A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EE547-107C-2A69-E238-A3706DB9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DC7DE-249D-C761-CC3E-7ECBD341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075405"/>
            <a:ext cx="209579" cy="20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957935-40AA-F748-648F-2681C001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31" y="2592350"/>
            <a:ext cx="8178920" cy="34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0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88D0-08AA-6188-87D6-ED30F20B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95523D-38B3-DC09-4AAC-29D7779658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66909B-F707-5CCE-BB99-D656036E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41E3A-43AB-F419-307A-32F51AD3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799193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962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28DE-5D0F-9A5B-2B88-A9F538DE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5AF25-A934-EAF3-2552-87E240BEA4B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628650" lvl="3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DDD91C-D066-C5AC-61DF-14A71A57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5637F3-1BEC-20CD-E373-CC1C855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5184577" cy="15882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E973C3-9590-A804-D11B-A4BDB5E8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509120"/>
            <a:ext cx="7798705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7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8226-B0FE-C774-92CE-8CAF435D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F06F55-6E8D-D028-9B7B-2CA34E714A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DC187C-727A-2FF5-932E-03B12B21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FAB56-BBEE-626D-DD61-357E1475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9399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5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75E1-E58D-04FA-0758-A11C43661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2E3C5-CF8D-09D6-B8AC-CF3F9170E9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패딩 값 조절하기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3BEBB1-3C95-7A7A-66ED-093865D7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2DF049-8FA4-7B70-463C-B2C99707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2654398"/>
            <a:ext cx="8080535" cy="33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4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</a:t>
            </a:r>
            <a:r>
              <a:rPr lang="en-US" altLang="ko-KR" b="1" dirty="0"/>
              <a:t> </a:t>
            </a:r>
            <a:r>
              <a:rPr lang="ko-KR" altLang="en-US" b="1" dirty="0"/>
              <a:t>웹 브라우저로 시작하기 </a:t>
            </a:r>
            <a:endParaRPr lang="en-US" altLang="ko-KR" b="1" dirty="0"/>
          </a:p>
          <a:p>
            <a:pPr lvl="2"/>
            <a:r>
              <a:rPr lang="ko-KR" altLang="en-US" dirty="0"/>
              <a:t>회원가입을 진행 →</a:t>
            </a:r>
            <a:r>
              <a:rPr lang="en-US" altLang="ko-KR" dirty="0"/>
              <a:t> </a:t>
            </a:r>
            <a:r>
              <a:rPr lang="ko-KR" altLang="en-US" dirty="0"/>
              <a:t>로그인이 완료되면 웹 브라우저에서 </a:t>
            </a:r>
            <a:r>
              <a:rPr lang="ko-KR" altLang="en-US" dirty="0" err="1"/>
              <a:t>피그마가</a:t>
            </a:r>
            <a:r>
              <a:rPr lang="ko-KR" altLang="en-US" dirty="0"/>
              <a:t> 실행됨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3657C-7720-7CD4-4F6F-23302548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39567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4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CA0C-F7A5-A63C-7C43-97F9CA76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680405B-F483-95B4-6D3B-9FF6C3E2B6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의 사각형을 선택 </a:t>
            </a:r>
            <a:r>
              <a:rPr lang="en-US" altLang="ko-KR" dirty="0"/>
              <a:t>or</a:t>
            </a:r>
            <a:r>
              <a:rPr lang="ko-KR" altLang="en-US" dirty="0"/>
              <a:t> ‘</a:t>
            </a:r>
            <a:r>
              <a:rPr lang="en-US" altLang="ko-KR" dirty="0"/>
              <a:t>Frame 1’ </a:t>
            </a:r>
            <a:r>
              <a:rPr lang="ko-KR" altLang="en-US" dirty="0"/>
              <a:t>내부를 더블클릭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9847FA-841C-2B55-5543-5EFA648E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18812-2018-ACEA-7880-C283FDE1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560840" cy="28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80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D132-9CC5-A6E9-E14A-99327EC1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99084E-104B-AA07-62D5-A4E2C316603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사각형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[Ctrl]+[C]</a:t>
            </a:r>
            <a:r>
              <a:rPr lang="ko-KR" altLang="en-US" dirty="0"/>
              <a:t>와 </a:t>
            </a:r>
            <a:r>
              <a:rPr lang="en-US" altLang="ko-KR" dirty="0"/>
              <a:t>[Ctrl]+[V]</a:t>
            </a:r>
            <a:r>
              <a:rPr lang="ko-KR" altLang="en-US" dirty="0"/>
              <a:t>를 눌러 복제 및 붙여넣기</a:t>
            </a:r>
            <a:endParaRPr lang="en-US" altLang="ko-KR" dirty="0"/>
          </a:p>
          <a:p>
            <a:pPr lvl="2"/>
            <a:r>
              <a:rPr lang="ko-KR" altLang="en-US" dirty="0"/>
              <a:t>다른 방법으로</a:t>
            </a:r>
            <a:r>
              <a:rPr lang="en-US" altLang="ko-KR" dirty="0"/>
              <a:t> [Ctrl]+[D]</a:t>
            </a:r>
            <a:r>
              <a:rPr lang="ko-KR" altLang="en-US" dirty="0"/>
              <a:t>를 누르면 선택한 사각형이 우측 방향으로 복제됨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C15113-EB27-06EA-AAF3-ECEF5713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5D96C9-C1FD-9568-C927-27F14386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3" y="3501008"/>
            <a:ext cx="763799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27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08C1-AC54-762C-5057-C290122D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9B1667-030F-7983-A73F-BE5E87EE5D4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E114B-F4C8-FCBD-DE96-BC274585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189C7-6F96-BEA9-C532-D46128676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636912"/>
            <a:ext cx="804274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3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128D-21CF-4761-9BBF-18E878DE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E82A-04B3-AB9F-4C58-3788905CD8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규격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최소 넓이</a:t>
            </a:r>
            <a:r>
              <a:rPr lang="ko-KR" altLang="en-US" dirty="0"/>
              <a:t> </a:t>
            </a:r>
            <a:r>
              <a:rPr lang="en-US" altLang="ko-KR" dirty="0"/>
              <a:t>: [Add min width]</a:t>
            </a:r>
            <a:r>
              <a:rPr lang="ko-KR" altLang="en-US" dirty="0"/>
              <a:t>를 선택 → 최소 넓이 ‘</a:t>
            </a:r>
            <a:r>
              <a:rPr lang="en-US" altLang="ko-KR" dirty="0"/>
              <a:t>120’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b="1" dirty="0"/>
              <a:t>최대 넓이 </a:t>
            </a:r>
            <a:r>
              <a:rPr lang="en-US" altLang="ko-KR" b="1" dirty="0"/>
              <a:t>: </a:t>
            </a:r>
            <a:r>
              <a:rPr lang="en-US" altLang="ko-KR" dirty="0"/>
              <a:t> [Add max width]</a:t>
            </a:r>
            <a:r>
              <a:rPr lang="ko-KR" altLang="en-US" dirty="0"/>
              <a:t>를 선택 → 최대 넓이를 ‘</a:t>
            </a:r>
            <a:r>
              <a:rPr lang="en-US" altLang="ko-KR" dirty="0"/>
              <a:t>600’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AED45A-14BD-E402-8C70-CA7D0386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BBFC58-2207-0BF9-972C-A11051C9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88832" cy="28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1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B3291-4E77-44A8-EB77-4C99DF78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7B6F7C-94CD-E55B-99D8-E0BA12FB6F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프레임 규격 확인하기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7F04D1-6D95-5C2F-CED8-A1731EA1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DBBDB-51D7-7844-4D05-2C0C8225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80763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56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C5D5-FADD-130D-C412-E84FC5F37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3D259C-979E-0DF8-4870-2D4074BD1A9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en-US" altLang="ko-KR" dirty="0"/>
              <a:t>[Frame] </a:t>
            </a:r>
            <a:r>
              <a:rPr lang="ko-KR" altLang="en-US" dirty="0"/>
              <a:t>메뉴의 옵션에서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체크하고 넓이를 줄임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의 넓이를 </a:t>
            </a:r>
            <a:r>
              <a:rPr lang="ko-KR" altLang="en-US" b="1" dirty="0"/>
              <a:t>벗어나는 사각형들은 숨겨져</a:t>
            </a:r>
            <a:r>
              <a:rPr lang="ko-KR" altLang="en-US" dirty="0"/>
              <a:t>서 보이지 않게 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6FD7BE-0C37-D230-BDF7-F4576ED5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4CCCC6-E8D6-2594-7E97-60E4F573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3573016"/>
            <a:ext cx="7488832" cy="2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864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0F098-0F89-6685-0934-37B723A84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76834E-187E-035A-0F8C-7A51840501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최대 넓이 확인하기</a:t>
            </a:r>
            <a:endParaRPr lang="en-US" altLang="ko-KR" b="1" dirty="0"/>
          </a:p>
          <a:p>
            <a:pPr lvl="2"/>
            <a:r>
              <a:rPr lang="ko-KR" altLang="en-US" dirty="0"/>
              <a:t>박스를 최대로 늘려보면 지정된 최대 넓이인 ‘</a:t>
            </a:r>
            <a:r>
              <a:rPr lang="en-US" altLang="ko-KR" dirty="0"/>
              <a:t>600’</a:t>
            </a:r>
            <a:r>
              <a:rPr lang="ko-KR" altLang="en-US" dirty="0"/>
              <a:t>보다 커지지 않는 것을 알 수 있음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29B1EE-47C6-24D4-DEC8-8325E88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766534-8CA2-F8A0-1DC8-C4FC0CAB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7632848" cy="205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6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CF5E-1E4C-F78E-5CAA-1AE4E4BF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1E85C5-8436-DEF5-A0A7-0E0A20428E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Vertical layout(     )’</a:t>
            </a:r>
            <a:r>
              <a:rPr lang="ko-KR" altLang="en-US" dirty="0"/>
              <a:t>은 </a:t>
            </a:r>
            <a:r>
              <a:rPr lang="ko-KR" altLang="en-US" dirty="0" err="1"/>
              <a:t>오토레이아웃의</a:t>
            </a:r>
            <a:r>
              <a:rPr lang="ko-KR" altLang="en-US" dirty="0"/>
              <a:t> 방향을 수직 정렬로 변경함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DD2DC2-4F0B-254C-3F99-6306388D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C00BAB-02F4-D107-2017-894AEFE8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83" y="2708920"/>
            <a:ext cx="225625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A255F6-87C1-660E-4BA2-86C82F2B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44088"/>
            <a:ext cx="4541541" cy="35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7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0FAC-A1D6-C31E-AF21-D968AB3A5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1C80DD-C274-3F15-7E2F-66906E289F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‘</a:t>
            </a:r>
            <a:r>
              <a:rPr lang="en-US" altLang="ko-KR" dirty="0"/>
              <a:t>Frame 1’</a:t>
            </a:r>
            <a:r>
              <a:rPr lang="ko-KR" altLang="en-US" dirty="0"/>
              <a:t>을 선택 → 넓이 ‘</a:t>
            </a:r>
            <a:r>
              <a:rPr lang="en-US" altLang="ko-KR" dirty="0"/>
              <a:t>500’, </a:t>
            </a:r>
            <a:r>
              <a:rPr lang="ko-KR" altLang="en-US" dirty="0"/>
              <a:t>높이 ‘</a:t>
            </a:r>
            <a:r>
              <a:rPr lang="en-US" altLang="ko-KR" dirty="0"/>
              <a:t>300’</a:t>
            </a:r>
            <a:r>
              <a:rPr lang="ko-KR" altLang="en-US" dirty="0"/>
              <a:t>으로 변경 → 가로와 세로의 길이 조절 옵션이 </a:t>
            </a:r>
            <a:r>
              <a:rPr lang="en-US" altLang="ko-KR" dirty="0"/>
              <a:t>[Fixed]</a:t>
            </a:r>
            <a:r>
              <a:rPr lang="ko-KR" altLang="en-US" dirty="0"/>
              <a:t>로 변경됨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B305E8-BE35-8C82-5A73-089CA2BB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37D9-231A-DF0A-CE4A-65509BCA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19" y="3501008"/>
            <a:ext cx="69363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6C857-94A9-6F43-23F7-714054A5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9C7C39-26A7-FBE3-51C3-19E8A01D783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/>
              <a:t>레이아웃 정렬하기</a:t>
            </a:r>
            <a:endParaRPr lang="en-US" altLang="ko-KR" b="1" dirty="0"/>
          </a:p>
          <a:p>
            <a:pPr lvl="2"/>
            <a:r>
              <a:rPr lang="ko-KR" altLang="en-US" dirty="0" err="1"/>
              <a:t>오토레이아웃의</a:t>
            </a:r>
            <a:r>
              <a:rPr lang="ko-KR" altLang="en-US" dirty="0"/>
              <a:t> 정렬 옵션을 클릭 </a:t>
            </a:r>
            <a:r>
              <a:rPr lang="en-US" altLang="ko-KR" dirty="0"/>
              <a:t>→ </a:t>
            </a:r>
            <a:r>
              <a:rPr lang="ko-KR" altLang="en-US" dirty="0"/>
              <a:t>프레임 내부 사각형의 위치를 정중앙으로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CEB765-B55F-65E8-ADA0-27B195D2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70FB1E-C581-48EF-7250-E9BE4C05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12976"/>
            <a:ext cx="732998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3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클라우드 버전의 인터페이스</a:t>
            </a:r>
            <a:endParaRPr lang="en-US" altLang="ko-KR" b="0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</a:t>
            </a:r>
            <a:r>
              <a:rPr lang="en-US" altLang="ko-KR" b="1" dirty="0"/>
              <a:t> </a:t>
            </a:r>
            <a:r>
              <a:rPr lang="ko-KR" altLang="en-US" b="1" dirty="0"/>
              <a:t>새 파일 생성하기 </a:t>
            </a:r>
            <a:endParaRPr lang="en-US" altLang="ko-KR" b="1" dirty="0"/>
          </a:p>
          <a:p>
            <a:pPr lvl="2"/>
            <a:r>
              <a:rPr lang="ko-KR" altLang="en-US" dirty="0"/>
              <a:t>상단의 </a:t>
            </a:r>
            <a:r>
              <a:rPr lang="en-US" altLang="ko-KR" dirty="0"/>
              <a:t>[Design file]</a:t>
            </a:r>
            <a:r>
              <a:rPr lang="ko-KR" altLang="en-US" dirty="0"/>
              <a:t>을 클릭 → ‘</a:t>
            </a:r>
            <a:r>
              <a:rPr lang="ko-KR" altLang="en-US" dirty="0" err="1"/>
              <a:t>피그마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en-US" altLang="ko-KR" dirty="0" err="1"/>
              <a:t>FigJam</a:t>
            </a:r>
            <a:r>
              <a:rPr lang="en-US" altLang="ko-KR" dirty="0"/>
              <a:t> board]</a:t>
            </a:r>
            <a:r>
              <a:rPr lang="ko-KR" altLang="en-US" dirty="0"/>
              <a:t>를 클릭 →  ‘</a:t>
            </a:r>
            <a:r>
              <a:rPr lang="ko-KR" altLang="en-US" dirty="0" err="1"/>
              <a:t>피그잼</a:t>
            </a:r>
            <a:r>
              <a:rPr lang="ko-KR" altLang="en-US" dirty="0"/>
              <a:t>’ 파일이 생성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피그마</a:t>
            </a:r>
            <a:r>
              <a:rPr lang="ko-KR" altLang="en-US" dirty="0"/>
              <a:t>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60A23-461C-519A-4884-90BD358A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5256584" cy="348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96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E0711-5DF3-1378-8793-5C391CECB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3F60EC-D867-CBB5-42A6-10EBFD8265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Resize to fit(   )’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변경되었던 넓이가 패딩 옵션은 그대로 둔 채 사각형에 딱 맞게 줄어들고</a:t>
            </a:r>
            <a:r>
              <a:rPr lang="en-US" altLang="ko-KR" dirty="0"/>
              <a:t>, </a:t>
            </a:r>
            <a:r>
              <a:rPr lang="ko-KR" altLang="en-US" dirty="0"/>
              <a:t>가로와 세로의 넓이 조절 옵션은 </a:t>
            </a:r>
            <a:r>
              <a:rPr lang="en-US" altLang="ko-KR" dirty="0"/>
              <a:t>[Hug]</a:t>
            </a:r>
            <a:r>
              <a:rPr lang="ko-KR" altLang="en-US" dirty="0"/>
              <a:t>로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이때 상하좌우 패딩 값이 ‘</a:t>
            </a:r>
            <a:r>
              <a:rPr lang="en-US" altLang="ko-KR" dirty="0"/>
              <a:t>0’</a:t>
            </a:r>
            <a:r>
              <a:rPr lang="ko-KR" altLang="en-US" dirty="0"/>
              <a:t>이 되면 여백은 생기지 않음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E41A69-55A4-D1CB-525F-34E49B33F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59C467-7657-906D-1B7B-7B286784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5" y="2780928"/>
            <a:ext cx="187221" cy="216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AD2A8-68E9-F7E3-80DE-139A597D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858865"/>
            <a:ext cx="5904656" cy="25944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63F5ED-8E87-4628-315C-830BB1425095}"/>
              </a:ext>
            </a:extLst>
          </p:cNvPr>
          <p:cNvSpPr/>
          <p:nvPr/>
        </p:nvSpPr>
        <p:spPr>
          <a:xfrm>
            <a:off x="4788024" y="5157192"/>
            <a:ext cx="2160240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251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45EE-FC2C-8628-45F6-52392A8F9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04C51F-9499-64BE-DF5D-480EB7B186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기본 기능 알아보기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프레임 넓이 조절하기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Wrap(   )’</a:t>
            </a:r>
            <a:r>
              <a:rPr lang="ko-KR" altLang="en-US" dirty="0"/>
              <a:t>을 클릭한 뒤 ‘</a:t>
            </a:r>
            <a:r>
              <a:rPr lang="en-US" altLang="ko-KR" dirty="0"/>
              <a:t>Frame 1’</a:t>
            </a:r>
            <a:r>
              <a:rPr lang="ko-KR" altLang="en-US" dirty="0"/>
              <a:t>의 넓이를 조절 → 수직 방향으로 정렬됨</a:t>
            </a:r>
            <a:endParaRPr lang="en-US" altLang="ko-KR" dirty="0"/>
          </a:p>
          <a:p>
            <a:pPr marL="628650" lvl="3" indent="0">
              <a:buNone/>
            </a:pPr>
            <a:r>
              <a:rPr lang="en-US" altLang="ko-KR" b="1" dirty="0">
                <a:solidFill>
                  <a:srgbClr val="EF856D"/>
                </a:solidFill>
              </a:rPr>
              <a:t>TIP </a:t>
            </a:r>
            <a:r>
              <a:rPr lang="en-US" altLang="ko-KR" dirty="0"/>
              <a:t>‘Wrap’</a:t>
            </a:r>
            <a:r>
              <a:rPr lang="ko-KR" altLang="en-US" dirty="0"/>
              <a:t>은 </a:t>
            </a:r>
            <a:r>
              <a:rPr lang="ko-KR" altLang="en-US" b="1" dirty="0"/>
              <a:t>반응형 페이지를 </a:t>
            </a:r>
            <a:r>
              <a:rPr lang="ko-KR" altLang="en-US" dirty="0"/>
              <a:t>만들기에 적합한 옵션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36A3F7-1F87-5112-3258-F3E4170A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E4A5A6-AC20-3D54-ABB1-9101C52F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80928"/>
            <a:ext cx="191476" cy="21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632ED4-6DAC-7A7E-1390-E776FBF0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21966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318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A8850-22C1-F88A-6AC1-1A2E577F3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9BD17DF-1E92-4248-5E09-B3617B18C9F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06967A-B25D-BFF4-14A0-4105EFE3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B36B1-8AD2-2C0C-863F-607C8F16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780928"/>
            <a:ext cx="8001768" cy="33843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ECE7EB-D3FB-46D3-9BFA-4A6CA63EB102}"/>
              </a:ext>
            </a:extLst>
          </p:cNvPr>
          <p:cNvSpPr/>
          <p:nvPr/>
        </p:nvSpPr>
        <p:spPr>
          <a:xfrm>
            <a:off x="7020272" y="4149080"/>
            <a:ext cx="151216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907F1-E556-489B-A207-D6CD3EC9225E}"/>
              </a:ext>
            </a:extLst>
          </p:cNvPr>
          <p:cNvSpPr txBox="1"/>
          <p:nvPr/>
        </p:nvSpPr>
        <p:spPr>
          <a:xfrm>
            <a:off x="5454098" y="2019158"/>
            <a:ext cx="38524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 err="1">
                <a:latin typeface="+mn-ea"/>
                <a:ea typeface="+mn-ea"/>
              </a:rPr>
              <a:t>오토레이아웃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넓이와 높이에 </a:t>
            </a:r>
            <a:r>
              <a:rPr lang="en-US" altLang="ko-KR" dirty="0">
                <a:latin typeface="+mn-ea"/>
                <a:ea typeface="+mn-ea"/>
              </a:rPr>
              <a:t>hug</a:t>
            </a:r>
            <a:r>
              <a:rPr lang="ko-KR" altLang="en-US" dirty="0">
                <a:latin typeface="+mn-ea"/>
                <a:ea typeface="+mn-ea"/>
              </a:rPr>
              <a:t>값 선택</a:t>
            </a:r>
          </a:p>
        </p:txBody>
      </p:sp>
    </p:spTree>
    <p:extLst>
      <p:ext uri="{BB962C8B-B14F-4D97-AF65-F5344CB8AC3E}">
        <p14:creationId xmlns:p14="http://schemas.microsoft.com/office/powerpoint/2010/main" val="537067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539B8-EB37-71C3-B8AB-A68E3AE3A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2312E2A-2F22-4915-0905-2565E8D2A2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버튼 내부에 문자를 길게 입력 → 컨테이너의 길이가 </a:t>
            </a:r>
            <a:r>
              <a:rPr lang="ko-KR" altLang="en-US" dirty="0" err="1"/>
              <a:t>길어짐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C7E256-1CE2-E797-5BA5-46E59FC9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87CC75-DBAB-2FB9-B2E3-655AC1DB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325800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0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9558-D3E9-1B6B-51E6-3E0D4781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E79622-CF98-4224-136A-1B847EF5E2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버튼에 패딩 값 적용하기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22F9E5-465F-6D94-4709-CC8E717B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D8AC0-C92F-D392-86FD-6492BFEA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737337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29BA-29B0-9A8F-BC2E-799D0C22A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53B672-7819-132D-7950-0B44A81671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버튼에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02B348-BDCA-6AFE-CC3E-FA55F6E2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A7A78-ED49-4EC2-76A3-EE9026C9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793253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41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9598-06AD-13CD-B28F-A4931248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020C6E-6A42-FBC9-E567-C4797E2EA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아이콘과 문자의 간격 조절하기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F15F0D-4A40-8135-D4A3-B223E5E5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75376-FC40-826E-477D-8DBA004D3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49102"/>
            <a:ext cx="7834846" cy="26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70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327A9-75B9-628A-DFCE-D58BCDD2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F870EC-60F6-CFD2-1FB7-C24617334A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제거하기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ED41-1E3E-6514-E085-C222E1FA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6AFC0B-DDB2-14D3-E5D3-A61F9D97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4904"/>
            <a:ext cx="507656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37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8DD7-B19B-00B1-455E-01661E83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6AD6F12-2E89-A9C4-0DFD-A3AE1365EE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15CD19-8B5F-69E9-3E1E-97E4E5D7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3135B-FBE9-F386-9F68-867F50B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0" y="2708920"/>
            <a:ext cx="7861766" cy="26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0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DD841-9F45-6056-ED30-3C5A34FB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2BAFE2-32CB-AF79-A36D-9593764E9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작은 하트 아이콘과는 달리 버튼 내부로 삽입하려고 하면 파란 선이 나타나지 않음</a:t>
            </a:r>
            <a:endParaRPr lang="en-US" altLang="ko-KR" dirty="0"/>
          </a:p>
          <a:p>
            <a:pPr lvl="2"/>
            <a:r>
              <a:rPr lang="ko-KR" altLang="en-US" dirty="0"/>
              <a:t>버튼 내부로 아이콘을 이동시키면서 </a:t>
            </a:r>
            <a:r>
              <a:rPr lang="en-US" altLang="ko-KR" b="1" dirty="0"/>
              <a:t>[Ctrl]</a:t>
            </a:r>
            <a:r>
              <a:rPr lang="ko-KR" altLang="en-US" b="1" dirty="0"/>
              <a:t>을 누르면 </a:t>
            </a:r>
            <a:r>
              <a:rPr lang="ko-KR" altLang="en-US" dirty="0"/>
              <a:t>파란 박스가 나타남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EF60ED-EBB2-6AD0-FE8A-2EA39F01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F6C58E-972B-0589-D82A-6EFDDAA3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453242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스타일과 토큰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로컬 스타일과 토큰 스타일의 적용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검색 창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[Ctrl]+[P],[Ctrl]+[/]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62F3-2986-57A9-72F0-35BFAF41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4BA095-D1CD-5DD1-433B-EA089665A2B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버튼에 </a:t>
            </a:r>
            <a:r>
              <a:rPr lang="ko-KR" altLang="en-US" b="1" dirty="0" err="1">
                <a:solidFill>
                  <a:srgbClr val="756567"/>
                </a:solidFill>
              </a:rPr>
              <a:t>오토레이아웃</a:t>
            </a:r>
            <a:r>
              <a:rPr lang="ko-KR" altLang="en-US" b="1" dirty="0">
                <a:solidFill>
                  <a:srgbClr val="756567"/>
                </a:solidFill>
              </a:rPr>
              <a:t> 적용하기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크기가 큰 아이콘 삽입하기</a:t>
            </a:r>
            <a:endParaRPr lang="en-US" altLang="ko-KR" b="1" dirty="0"/>
          </a:p>
          <a:p>
            <a:pPr lvl="2"/>
            <a:r>
              <a:rPr lang="en-US" altLang="ko-KR" b="1" dirty="0"/>
              <a:t> </a:t>
            </a:r>
            <a:r>
              <a:rPr lang="ko-KR" altLang="en-US" dirty="0"/>
              <a:t>마우스에서 손을 떼면 큰 하트 아이콘이 버튼 내부에 삽입되고 아이콘의 크기에 맞춰 지정된 패딩 값이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1C2BA6-EFBE-077C-5957-F6EBA32E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76026-D13E-CADC-A633-C0FF2FF7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407625"/>
            <a:ext cx="4752528" cy="29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5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03DF0-B12C-E848-EFB7-77C27B697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7922B-89B2-C009-23B8-A5CB2258BD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300’, </a:t>
            </a:r>
            <a:r>
              <a:rPr lang="ko-KR" altLang="en-US" dirty="0"/>
              <a:t>높이는 ‘</a:t>
            </a:r>
            <a:r>
              <a:rPr lang="en-US" altLang="ko-KR" dirty="0"/>
              <a:t>56’</a:t>
            </a:r>
            <a:r>
              <a:rPr lang="ko-KR" altLang="en-US" dirty="0"/>
              <a:t>의 사각형 생성 →</a:t>
            </a:r>
            <a:r>
              <a:rPr lang="en-US" altLang="ko-KR" dirty="0"/>
              <a:t> [Fill] </a:t>
            </a:r>
            <a:r>
              <a:rPr lang="ko-KR" altLang="en-US" dirty="0"/>
              <a:t>메뉴의 색상을 배경과 구분되는 색상으로 지정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3C1A2-191A-341D-9AE6-0D9DAC3D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EB1C23-2D8A-84AB-E34A-DF7B4C1F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80928"/>
            <a:ext cx="204816" cy="214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D183E2-E3B9-27C2-0A65-9CEFDE64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20096"/>
            <a:ext cx="6336704" cy="32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15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1967-743C-35CA-62A5-BC21D2BB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1F3651-B613-AC82-C643-6CC09D155C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컨테이너 만들기</a:t>
            </a:r>
            <a:endParaRPr lang="en-US" altLang="ko-KR" b="1" dirty="0"/>
          </a:p>
          <a:p>
            <a:pPr lvl="2"/>
            <a:r>
              <a:rPr lang="ko-KR" altLang="en-US" dirty="0"/>
              <a:t>미리 준비된 작은 아이콘을 모두 선택 → 새로 만든 프레임 내부에 배치</a:t>
            </a:r>
            <a:r>
              <a:rPr lang="en-US" altLang="ko-KR" b="1" dirty="0"/>
              <a:t>		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79D6B-F74B-CA3A-1E1E-7D7DFC0E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6BFE4-6F5D-578F-2584-8C553764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703303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793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441C5-E846-64E7-C2BB-77BF3B2D4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327D66-2097-78B6-BAEE-4A929F2055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[Ctrl]+[R]</a:t>
            </a:r>
            <a:r>
              <a:rPr lang="ko-KR" altLang="en-US" dirty="0"/>
              <a:t> </a:t>
            </a:r>
            <a:r>
              <a:rPr lang="en-US" altLang="ko-KR" dirty="0"/>
              <a:t>→ </a:t>
            </a:r>
            <a:r>
              <a:rPr lang="ko-KR" altLang="en-US" dirty="0"/>
              <a:t>변경하고자 하는 공통 이름 입력 → 변경될 이름 입력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[Number↑] </a:t>
            </a:r>
            <a:r>
              <a:rPr lang="ko-KR" altLang="en-US" dirty="0"/>
              <a:t>버튼 클릭 → </a:t>
            </a:r>
            <a:r>
              <a:rPr lang="en-US" altLang="ko-KR" dirty="0"/>
              <a:t>[Rename] </a:t>
            </a:r>
            <a:r>
              <a:rPr lang="ko-KR" altLang="en-US" dirty="0"/>
              <a:t>버튼 클릭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ED93D4E-F817-D710-9A2B-CF582512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9793A2-D02A-D284-7188-2F52B4B5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976664" cy="284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9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6C303-5B85-1F31-344D-37304EF0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E25761-ADA9-1B79-8464-B5E7CEE893C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en-US" altLang="ko-KR" dirty="0"/>
              <a:t>[Layers]</a:t>
            </a:r>
            <a:r>
              <a:rPr lang="ko-KR" altLang="en-US" dirty="0"/>
              <a:t>에서 각 아이콘 이름을 더블클릭 </a:t>
            </a:r>
            <a:r>
              <a:rPr lang="en-US" altLang="ko-KR" dirty="0"/>
              <a:t>or [Ctrl]+[R]</a:t>
            </a:r>
            <a:r>
              <a:rPr lang="ko-KR" altLang="en-US" dirty="0"/>
              <a:t>을 눌러 변경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4416C-74E1-2BD3-F45B-C3667A5E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73B62-5C6F-7B01-3E53-B5FB97798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037"/>
          <a:stretch/>
        </p:blipFill>
        <p:spPr>
          <a:xfrm>
            <a:off x="971599" y="3140968"/>
            <a:ext cx="3600401" cy="33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93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7351-C175-66CF-F03E-AD9834B6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1E96DE-4F87-0F7A-F7AD-4A83F261E9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D4813F-73EA-97C3-21E2-5D11B091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DAEB2-E1BA-1ADF-67F9-2B8476CAF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84"/>
          <a:stretch/>
        </p:blipFill>
        <p:spPr>
          <a:xfrm>
            <a:off x="827584" y="2708920"/>
            <a:ext cx="8093564" cy="2088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FBA2E-352A-E22F-C571-C3CC2E2F50D7}"/>
              </a:ext>
            </a:extLst>
          </p:cNvPr>
          <p:cNvSpPr txBox="1"/>
          <p:nvPr/>
        </p:nvSpPr>
        <p:spPr>
          <a:xfrm>
            <a:off x="899592" y="4437112"/>
            <a:ext cx="7920880" cy="15121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  <a:latin typeface="+mn-ea"/>
                <a:ea typeface="+mn-ea"/>
              </a:rPr>
              <a:t>TIP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오브젝트 내부에 원이 생겨 오브젝트의 순서를 변경하거나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</a:t>
            </a:r>
            <a:r>
              <a:rPr lang="ko-KR" altLang="en-US" sz="1400" dirty="0">
                <a:latin typeface="+mn-ea"/>
                <a:ea typeface="+mn-ea"/>
              </a:rPr>
              <a:t> 간격을 쉽게 조절할 수 있는 것을</a:t>
            </a:r>
            <a:r>
              <a:rPr lang="en-US" altLang="ko-KR" sz="1400" dirty="0">
                <a:latin typeface="+mn-ea"/>
                <a:ea typeface="+mn-ea"/>
              </a:rPr>
              <a:t> ‘</a:t>
            </a:r>
            <a:r>
              <a:rPr lang="ko-KR" altLang="en-US" sz="1400" dirty="0">
                <a:latin typeface="+mn-ea"/>
                <a:ea typeface="+mn-ea"/>
              </a:rPr>
              <a:t>스마트 그리드</a:t>
            </a:r>
            <a:r>
              <a:rPr lang="en-US" altLang="ko-KR" sz="1400" dirty="0">
                <a:latin typeface="+mn-ea"/>
                <a:ea typeface="+mn-ea"/>
              </a:rPr>
              <a:t>’ </a:t>
            </a:r>
            <a:r>
              <a:rPr lang="ko-KR" altLang="en-US" sz="1400" dirty="0">
                <a:latin typeface="+mn-ea"/>
                <a:ea typeface="+mn-ea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30351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1835-7D1E-64BD-52EB-A8B04EB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7002BC-7D59-98B5-6C25-202165E87D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첫 번째 아이콘의 분홍색 점 부분을 선택한 뒤 두 번째 공간으로 드래그</a:t>
            </a:r>
            <a:endParaRPr lang="en-US" altLang="ko-KR" dirty="0"/>
          </a:p>
          <a:p>
            <a:pPr lvl="2"/>
            <a:r>
              <a:rPr lang="ko-KR" altLang="en-US" dirty="0"/>
              <a:t>두 번째 아이콘이 첫 번째 공간으로 밀려나면서 빈 공간이 생기는 것을 알 수 있음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18E074-58FB-31AB-631C-A983A1B2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871DF-C94A-FC74-49F4-DCD9D03A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49959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99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A8ADC-253B-1723-29C3-666869100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6204C2-4F73-C31A-3914-B4C84B61E2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마우스에서 손을 떼면 아이콘의 위치가 변경됨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다만 이때 ‘</a:t>
            </a:r>
            <a:r>
              <a:rPr lang="en-US" altLang="ko-KR" dirty="0"/>
              <a:t>Frame 3’</a:t>
            </a:r>
            <a:r>
              <a:rPr lang="ko-KR" altLang="en-US" dirty="0"/>
              <a:t>의 레이어 순서는 변경되지 않음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2CA371-59F8-72FD-BF6B-46D5F20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16DAC0-6C5D-571F-7632-2D3DBE99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344816" cy="17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44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FFC4-EBC6-7301-86B3-29AA42C4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E53FF3-A509-EAF0-9D7D-927BFF1870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스마트 그리드 사용하기</a:t>
            </a:r>
            <a:endParaRPr lang="en-US" altLang="ko-KR" b="1" dirty="0"/>
          </a:p>
          <a:p>
            <a:pPr lvl="2"/>
            <a:r>
              <a:rPr lang="ko-KR" altLang="en-US" dirty="0"/>
              <a:t>아이콘과 아이콘 사이의 분홍색 바를 드래그 → 아이콘 간의 간격을 늘리거나 줄일 수 있음</a:t>
            </a:r>
            <a:r>
              <a:rPr lang="en-US" altLang="ko-KR" dirty="0"/>
              <a:t>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배경 컨테이너의 크기는 조절되지 않음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3060C3-AC56-B9B2-E73D-BDD3466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E824B-049C-C649-83AD-38527676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25998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3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DDA0-F9B1-07C5-06D1-9B45E66C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BE6E8-587D-5A74-7938-01D6227084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오토레이아웃</a:t>
            </a:r>
            <a:r>
              <a:rPr lang="ko-KR" altLang="en-US" dirty="0"/>
              <a:t> 활용하기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스마트 그리드 사용하기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3’</a:t>
            </a:r>
            <a:r>
              <a:rPr lang="ko-KR" altLang="en-US" dirty="0"/>
              <a:t>을 선택한 상태로 </a:t>
            </a:r>
            <a:r>
              <a:rPr lang="en-US" altLang="ko-KR" dirty="0"/>
              <a:t>[Alt]</a:t>
            </a:r>
            <a:r>
              <a:rPr lang="ko-KR" altLang="en-US" dirty="0"/>
              <a:t>를 눌러 복제</a:t>
            </a:r>
            <a:endParaRPr lang="en-US" altLang="ko-KR" dirty="0"/>
          </a:p>
          <a:p>
            <a:pPr lvl="2"/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오토레이아웃을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C781D-675F-5A2F-5C38-9C4EB3F2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오토레이아웃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1D7D3-85F7-E488-18BF-FD79143F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752410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12259</TotalTime>
  <Words>2878</Words>
  <Application>Microsoft Office PowerPoint</Application>
  <PresentationFormat>화면 슬라이드 쇼(4:3)</PresentationFormat>
  <Paragraphs>864</Paragraphs>
  <Slides>103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Alasassy Caps</vt:lpstr>
      <vt:lpstr>HY견고딕</vt:lpstr>
      <vt:lpstr>Noto Sans Symbols</vt:lpstr>
      <vt:lpstr>Malgun Gothic</vt:lpstr>
      <vt:lpstr>Malgun Gothic</vt:lpstr>
      <vt:lpstr>Arial</vt:lpstr>
      <vt:lpstr>Verdana</vt:lpstr>
      <vt:lpstr>Wingdings</vt:lpstr>
      <vt:lpstr>Office 테마</vt:lpstr>
      <vt:lpstr>CHAPTER 03. 스타일과 레이아웃</vt:lpstr>
      <vt:lpstr>PowerPoint 프레젠테이션</vt:lpstr>
      <vt:lpstr>PowerPoint 프레젠테이션</vt:lpstr>
      <vt:lpstr>PowerPoint 프레젠테이션</vt:lpstr>
      <vt:lpstr>피그마 소개</vt:lpstr>
      <vt:lpstr>피그마 소개</vt:lpstr>
      <vt:lpstr>피그마 소개</vt:lpstr>
      <vt:lpstr>피그마 소개</vt:lpstr>
      <vt:lpstr>PowerPoint 프레젠테이션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스타일과 토큰</vt:lpstr>
      <vt:lpstr>PowerPoint 프레젠테이션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컨스트레인트</vt:lpstr>
      <vt:lpstr>PowerPoint 프레젠테이션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오토레이아웃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eddie</cp:lastModifiedBy>
  <cp:revision>808</cp:revision>
  <dcterms:created xsi:type="dcterms:W3CDTF">2012-07-11T10:23:22Z</dcterms:created>
  <dcterms:modified xsi:type="dcterms:W3CDTF">2025-11-12T07:17:26Z</dcterms:modified>
</cp:coreProperties>
</file>